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60" r:id="rId1"/>
  </p:sldMasterIdLst>
  <p:notesMasterIdLst>
    <p:notesMasterId r:id="rId30"/>
  </p:notesMasterIdLst>
  <p:handoutMasterIdLst>
    <p:handoutMasterId r:id="rId31"/>
  </p:handoutMasterIdLst>
  <p:sldIdLst>
    <p:sldId id="305" r:id="rId2"/>
    <p:sldId id="258" r:id="rId3"/>
    <p:sldId id="263" r:id="rId4"/>
    <p:sldId id="264" r:id="rId5"/>
    <p:sldId id="308" r:id="rId6"/>
    <p:sldId id="289" r:id="rId7"/>
    <p:sldId id="295" r:id="rId8"/>
    <p:sldId id="290" r:id="rId9"/>
    <p:sldId id="296" r:id="rId10"/>
    <p:sldId id="307" r:id="rId11"/>
    <p:sldId id="309" r:id="rId12"/>
    <p:sldId id="310" r:id="rId13"/>
    <p:sldId id="311" r:id="rId14"/>
    <p:sldId id="320" r:id="rId15"/>
    <p:sldId id="306" r:id="rId16"/>
    <p:sldId id="291" r:id="rId17"/>
    <p:sldId id="297" r:id="rId18"/>
    <p:sldId id="312" r:id="rId19"/>
    <p:sldId id="313" r:id="rId20"/>
    <p:sldId id="314" r:id="rId21"/>
    <p:sldId id="315" r:id="rId22"/>
    <p:sldId id="292" r:id="rId23"/>
    <p:sldId id="298" r:id="rId24"/>
    <p:sldId id="316" r:id="rId25"/>
    <p:sldId id="293" r:id="rId26"/>
    <p:sldId id="319" r:id="rId27"/>
    <p:sldId id="317" r:id="rId28"/>
    <p:sldId id="267" r:id="rId29"/>
  </p:sldIdLst>
  <p:sldSz cx="9144000" cy="6858000" type="screen4x3"/>
  <p:notesSz cx="6858000" cy="9144000"/>
  <p:embeddedFontLst>
    <p:embeddedFont>
      <p:font typeface="Roboto" panose="02000000000000000000" pitchFamily="2" charset="0"/>
      <p:regular r:id="rId32"/>
      <p:bold r:id="rId33"/>
      <p:italic r:id="rId34"/>
      <p:boldItalic r:id="rId35"/>
    </p:embeddedFont>
    <p:embeddedFont>
      <p:font typeface="Twinkl" pitchFamily="2" charset="0"/>
      <p:regular r:id="rId36"/>
      <p:bold r:id="rId37"/>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guide id="4" pos="340" userDrawn="1">
          <p15:clr>
            <a:srgbClr val="A4A3A4"/>
          </p15:clr>
        </p15:guide>
        <p15:guide id="5" orient="horz" pos="3974" userDrawn="1">
          <p15:clr>
            <a:srgbClr val="A4A3A4"/>
          </p15:clr>
        </p15:guide>
        <p15:guide id="6" pos="5420" userDrawn="1">
          <p15:clr>
            <a:srgbClr val="A4A3A4"/>
          </p15:clr>
        </p15:guide>
        <p15:guide id="7" orient="horz" pos="346" userDrawn="1">
          <p15:clr>
            <a:srgbClr val="A4A3A4"/>
          </p15:clr>
        </p15:guide>
        <p15:guide id="8" pos="476" userDrawn="1">
          <p15:clr>
            <a:srgbClr val="A4A3A4"/>
          </p15:clr>
        </p15:guide>
        <p15:guide id="9" orient="horz" pos="482" userDrawn="1">
          <p15:clr>
            <a:srgbClr val="A4A3A4"/>
          </p15:clr>
        </p15:guide>
        <p15:guide id="10" orient="horz" pos="3838" userDrawn="1">
          <p15:clr>
            <a:srgbClr val="A4A3A4"/>
          </p15:clr>
        </p15:guide>
        <p15:guide id="11" pos="5284"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D6C76"/>
    <a:srgbClr val="7868AC"/>
    <a:srgbClr val="A873B0"/>
    <a:srgbClr val="D47CB1"/>
    <a:srgbClr val="EE73AA"/>
    <a:srgbClr val="F1884C"/>
    <a:srgbClr val="84BD32"/>
    <a:srgbClr val="F08215"/>
    <a:srgbClr val="E94E13"/>
    <a:srgbClr val="00938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howGuides="1">
      <p:cViewPr varScale="1">
        <p:scale>
          <a:sx n="114" d="100"/>
          <a:sy n="114" d="100"/>
        </p:scale>
        <p:origin x="1506" y="102"/>
      </p:cViewPr>
      <p:guideLst>
        <p:guide orient="horz" pos="2160"/>
        <p:guide pos="2880"/>
        <p:guide pos="340"/>
        <p:guide orient="horz" pos="3974"/>
        <p:guide pos="5420"/>
        <p:guide orient="horz" pos="346"/>
        <p:guide pos="476"/>
        <p:guide orient="horz" pos="482"/>
        <p:guide orient="horz" pos="3838"/>
        <p:guide pos="5284"/>
      </p:guideLst>
    </p:cSldViewPr>
  </p:slideViewPr>
  <p:notesTextViewPr>
    <p:cViewPr>
      <p:scale>
        <a:sx n="3" d="2"/>
        <a:sy n="3" d="2"/>
      </p:scale>
      <p:origin x="0" y="0"/>
    </p:cViewPr>
  </p:notesTextViewPr>
  <p:notesViewPr>
    <p:cSldViewPr showGuides="1">
      <p:cViewPr varScale="1">
        <p:scale>
          <a:sx n="87" d="100"/>
          <a:sy n="87" d="100"/>
        </p:scale>
        <p:origin x="3840" y="72"/>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font" Target="fonts/font3.fntdata"/><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1.fntdata"/><Relationship Id="rId37" Type="http://schemas.openxmlformats.org/officeDocument/2006/relationships/font" Target="fonts/font6.fntdata"/><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5.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35" Type="http://schemas.openxmlformats.org/officeDocument/2006/relationships/font" Target="fonts/font4.fntdata"/><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2.fntdata"/><Relationship Id="rId38"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dirty="0">
              <a:latin typeface="Roboto" panose="02000000000000000000" pitchFamily="2" charset="0"/>
            </a:endParaRPr>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6B34F151-63AC-41CE-96F5-7702E930870C}" type="datetimeFigureOut">
              <a:rPr lang="en-GB" smtClean="0">
                <a:latin typeface="Roboto" panose="02000000000000000000" pitchFamily="2" charset="0"/>
              </a:rPr>
              <a:t>29/07/2020</a:t>
            </a:fld>
            <a:endParaRPr lang="en-GB" dirty="0">
              <a:latin typeface="Roboto" panose="02000000000000000000" pitchFamily="2" charset="0"/>
            </a:endParaRPr>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dirty="0">
              <a:latin typeface="Roboto" panose="02000000000000000000" pitchFamily="2" charset="0"/>
            </a:endParaRPr>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2676B846-B279-40AC-BFF5-DBC4013370C2}" type="slidenum">
              <a:rPr lang="en-GB" smtClean="0">
                <a:latin typeface="Roboto" panose="02000000000000000000" pitchFamily="2" charset="0"/>
              </a:rPr>
              <a:t>‹#›</a:t>
            </a:fld>
            <a:endParaRPr lang="en-GB" dirty="0">
              <a:latin typeface="Roboto" panose="02000000000000000000" pitchFamily="2" charset="0"/>
            </a:endParaRPr>
          </a:p>
        </p:txBody>
      </p:sp>
    </p:spTree>
    <p:extLst>
      <p:ext uri="{BB962C8B-B14F-4D97-AF65-F5344CB8AC3E}">
        <p14:creationId xmlns:p14="http://schemas.microsoft.com/office/powerpoint/2010/main" val="264539701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Roboto" panose="02000000000000000000" pitchFamily="2" charset="0"/>
              </a:defRPr>
            </a:lvl1pPr>
          </a:lstStyle>
          <a:p>
            <a:endParaRPr lang="en-GB"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Roboto" panose="02000000000000000000" pitchFamily="2" charset="0"/>
              </a:defRPr>
            </a:lvl1pPr>
          </a:lstStyle>
          <a:p>
            <a:fld id="{3D02C5D1-7818-41B5-ABAD-5E4B38A5388F}" type="datetimeFigureOut">
              <a:rPr lang="en-GB" smtClean="0"/>
              <a:pPr/>
              <a:t>29/07/2020</a:t>
            </a:fld>
            <a:endParaRPr lang="en-GB" dirty="0"/>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Roboto" panose="02000000000000000000" pitchFamily="2" charset="0"/>
              </a:defRPr>
            </a:lvl1pPr>
          </a:lstStyle>
          <a:p>
            <a:endParaRPr lang="en-GB"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Roboto" panose="02000000000000000000" pitchFamily="2" charset="0"/>
              </a:defRPr>
            </a:lvl1pPr>
          </a:lstStyle>
          <a:p>
            <a:fld id="{FA521341-850D-40E1-BB3D-87946DC9B06D}" type="slidenum">
              <a:rPr lang="en-GB" smtClean="0"/>
              <a:pPr/>
              <a:t>‹#›</a:t>
            </a:fld>
            <a:endParaRPr lang="en-GB" dirty="0"/>
          </a:p>
        </p:txBody>
      </p:sp>
    </p:spTree>
    <p:extLst>
      <p:ext uri="{BB962C8B-B14F-4D97-AF65-F5344CB8AC3E}">
        <p14:creationId xmlns:p14="http://schemas.microsoft.com/office/powerpoint/2010/main" val="8470487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Roboto" panose="02000000000000000000" pitchFamily="2" charset="0"/>
        <a:ea typeface="+mn-ea"/>
        <a:cs typeface="+mn-cs"/>
      </a:defRPr>
    </a:lvl1pPr>
    <a:lvl2pPr marL="457200" algn="l" defTabSz="914400" rtl="0" eaLnBrk="1" latinLnBrk="0" hangingPunct="1">
      <a:defRPr sz="1200" kern="1200">
        <a:solidFill>
          <a:schemeClr val="tx1"/>
        </a:solidFill>
        <a:latin typeface="Roboto" panose="02000000000000000000" pitchFamily="2" charset="0"/>
        <a:ea typeface="+mn-ea"/>
        <a:cs typeface="+mn-cs"/>
      </a:defRPr>
    </a:lvl2pPr>
    <a:lvl3pPr marL="914400" algn="l" defTabSz="914400" rtl="0" eaLnBrk="1" latinLnBrk="0" hangingPunct="1">
      <a:defRPr sz="1200" kern="1200">
        <a:solidFill>
          <a:schemeClr val="tx1"/>
        </a:solidFill>
        <a:latin typeface="Roboto" panose="02000000000000000000" pitchFamily="2" charset="0"/>
        <a:ea typeface="+mn-ea"/>
        <a:cs typeface="+mn-cs"/>
      </a:defRPr>
    </a:lvl3pPr>
    <a:lvl4pPr marL="1371600" algn="l" defTabSz="914400" rtl="0" eaLnBrk="1" latinLnBrk="0" hangingPunct="1">
      <a:defRPr sz="1200" kern="1200">
        <a:solidFill>
          <a:schemeClr val="tx1"/>
        </a:solidFill>
        <a:latin typeface="Roboto" panose="02000000000000000000" pitchFamily="2" charset="0"/>
        <a:ea typeface="+mn-ea"/>
        <a:cs typeface="+mn-cs"/>
      </a:defRPr>
    </a:lvl4pPr>
    <a:lvl5pPr marL="1828800" algn="l" defTabSz="914400" rtl="0" eaLnBrk="1" latinLnBrk="0" hangingPunct="1">
      <a:defRPr sz="1200" kern="1200">
        <a:solidFill>
          <a:schemeClr val="tx1"/>
        </a:solidFill>
        <a:latin typeface="Roboto" panose="02000000000000000000" pitchFamily="2"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1.xml"/><Relationship Id="rId4" Type="http://schemas.openxmlformats.org/officeDocument/2006/relationships/hyperlink" Target="https://www.twinkl.co.uk/resources/twinkl-life" TargetMode="Externa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jpg"/><Relationship Id="rId1" Type="http://schemas.openxmlformats.org/officeDocument/2006/relationships/slideMaster" Target="../slideMasters/slideMaster1.xml"/><Relationship Id="rId4" Type="http://schemas.openxmlformats.org/officeDocument/2006/relationships/hyperlink" Target="https://www.twinkl.co.uk/resources/twinkl-life" TargetMode="Externa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Unit Title Slide">
    <p:bg>
      <p:bgPr>
        <a:solidFill>
          <a:schemeClr val="accent5"/>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5715100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522767" y="6196125"/>
            <a:ext cx="576495" cy="580719"/>
          </a:xfrm>
          <a:prstGeom prst="rect">
            <a:avLst/>
          </a:prstGeom>
        </p:spPr>
      </p:pic>
      <p:sp>
        <p:nvSpPr>
          <p:cNvPr id="4" name="Rectangle 3">
            <a:hlinkClick r:id="rId4"/>
          </p:cNvPr>
          <p:cNvSpPr/>
          <p:nvPr userDrawn="1"/>
        </p:nvSpPr>
        <p:spPr>
          <a:xfrm>
            <a:off x="4137660" y="5561814"/>
            <a:ext cx="868680" cy="55302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5370407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with Box">
    <p:spTree>
      <p:nvGrpSpPr>
        <p:cNvPr id="1" name=""/>
        <p:cNvGrpSpPr/>
        <p:nvPr/>
      </p:nvGrpSpPr>
      <p:grpSpPr>
        <a:xfrm>
          <a:off x="0" y="0"/>
          <a:ext cx="0" cy="0"/>
          <a:chOff x="0" y="0"/>
          <a:chExt cx="0" cy="0"/>
        </a:xfrm>
      </p:grpSpPr>
      <p:sp>
        <p:nvSpPr>
          <p:cNvPr id="4" name="Rounded Rectangle 3"/>
          <p:cNvSpPr/>
          <p:nvPr userDrawn="1"/>
        </p:nvSpPr>
        <p:spPr bwMode="auto">
          <a:xfrm>
            <a:off x="457198" y="438151"/>
            <a:ext cx="8220075" cy="5957887"/>
          </a:xfrm>
          <a:prstGeom prst="roundRect">
            <a:avLst>
              <a:gd name="adj" fmla="val 2649"/>
            </a:avLst>
          </a:prstGeom>
          <a:solidFill>
            <a:schemeClr val="bg1">
              <a:alpha val="90000"/>
            </a:schemeClr>
          </a:solidFill>
          <a:ln w="25400"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1350" dirty="0">
                <a:latin typeface="Twinkl" pitchFamily="50" charset="0"/>
              </a:rPr>
              <a:t> </a:t>
            </a:r>
          </a:p>
        </p:txBody>
      </p:sp>
      <p:pic>
        <p:nvPicPr>
          <p:cNvPr id="3" name="Picture 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072497" y="5734211"/>
            <a:ext cx="576495" cy="580719"/>
          </a:xfrm>
          <a:prstGeom prst="rect">
            <a:avLst/>
          </a:prstGeom>
        </p:spPr>
      </p:pic>
    </p:spTree>
    <p:extLst>
      <p:ext uri="{BB962C8B-B14F-4D97-AF65-F5344CB8AC3E}">
        <p14:creationId xmlns:p14="http://schemas.microsoft.com/office/powerpoint/2010/main" val="34298710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5" name="Rounded Rectangle 4"/>
          <p:cNvSpPr/>
          <p:nvPr userDrawn="1"/>
        </p:nvSpPr>
        <p:spPr bwMode="auto">
          <a:xfrm>
            <a:off x="457198" y="438151"/>
            <a:ext cx="8220075" cy="5957887"/>
          </a:xfrm>
          <a:prstGeom prst="roundRect">
            <a:avLst>
              <a:gd name="adj" fmla="val 2649"/>
            </a:avLst>
          </a:prstGeom>
          <a:solidFill>
            <a:schemeClr val="bg1">
              <a:alpha val="90000"/>
            </a:schemeClr>
          </a:solidFill>
          <a:ln w="25400"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1350" dirty="0">
                <a:latin typeface="Twinkl" pitchFamily="50" charset="0"/>
              </a:rPr>
              <a:t> </a:t>
            </a:r>
          </a:p>
        </p:txBody>
      </p:sp>
      <p:sp>
        <p:nvSpPr>
          <p:cNvPr id="8" name="Title 5"/>
          <p:cNvSpPr>
            <a:spLocks noGrp="1"/>
          </p:cNvSpPr>
          <p:nvPr>
            <p:ph type="title"/>
          </p:nvPr>
        </p:nvSpPr>
        <p:spPr>
          <a:xfrm>
            <a:off x="457198" y="478895"/>
            <a:ext cx="8220075" cy="994306"/>
          </a:xfrm>
        </p:spPr>
        <p:txBody>
          <a:bodyPr>
            <a:noAutofit/>
          </a:bodyPr>
          <a:lstStyle>
            <a:lvl1pPr>
              <a:defRPr>
                <a:latin typeface="Twinkl" pitchFamily="2" charset="0"/>
              </a:defRPr>
            </a:lvl1pPr>
          </a:lstStyle>
          <a:p>
            <a:r>
              <a:rPr lang="en-US" dirty="0"/>
              <a:t>Click to edit Master title style</a:t>
            </a:r>
            <a:endParaRPr lang="en-GB" dirty="0"/>
          </a:p>
        </p:txBody>
      </p:sp>
    </p:spTree>
    <p:extLst>
      <p:ext uri="{BB962C8B-B14F-4D97-AF65-F5344CB8AC3E}">
        <p14:creationId xmlns:p14="http://schemas.microsoft.com/office/powerpoint/2010/main" val="2610794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Aims Slide">
    <p:spTree>
      <p:nvGrpSpPr>
        <p:cNvPr id="1" name=""/>
        <p:cNvGrpSpPr/>
        <p:nvPr/>
      </p:nvGrpSpPr>
      <p:grpSpPr>
        <a:xfrm>
          <a:off x="0" y="0"/>
          <a:ext cx="0" cy="0"/>
          <a:chOff x="0" y="0"/>
          <a:chExt cx="0" cy="0"/>
        </a:xfrm>
      </p:grpSpPr>
      <p:sp>
        <p:nvSpPr>
          <p:cNvPr id="7" name="Rounded Rectangle 6"/>
          <p:cNvSpPr/>
          <p:nvPr userDrawn="1"/>
        </p:nvSpPr>
        <p:spPr bwMode="auto">
          <a:xfrm>
            <a:off x="503239" y="2930434"/>
            <a:ext cx="8137524" cy="3414803"/>
          </a:xfrm>
          <a:prstGeom prst="roundRect">
            <a:avLst>
              <a:gd name="adj" fmla="val 6409"/>
            </a:avLst>
          </a:prstGeom>
          <a:solidFill>
            <a:srgbClr val="FFF9E7"/>
          </a:solidFill>
          <a:ln w="25400" cap="rnd">
            <a:solidFill>
              <a:srgbClr val="FEFBDA"/>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1350" dirty="0">
                <a:latin typeface="Twinkl" pitchFamily="50" charset="0"/>
              </a:rPr>
              <a:t> </a:t>
            </a:r>
          </a:p>
        </p:txBody>
      </p:sp>
      <p:sp>
        <p:nvSpPr>
          <p:cNvPr id="8" name="Rounded Rectangle 7"/>
          <p:cNvSpPr/>
          <p:nvPr userDrawn="1"/>
        </p:nvSpPr>
        <p:spPr bwMode="auto">
          <a:xfrm>
            <a:off x="503239" y="512763"/>
            <a:ext cx="8137524" cy="2193019"/>
          </a:xfrm>
          <a:prstGeom prst="roundRect">
            <a:avLst>
              <a:gd name="adj" fmla="val 6409"/>
            </a:avLst>
          </a:prstGeom>
          <a:solidFill>
            <a:srgbClr val="FFF9E7"/>
          </a:solidFill>
          <a:ln w="25400" cap="rnd">
            <a:solidFill>
              <a:srgbClr val="FEFBDA"/>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1350" dirty="0">
                <a:latin typeface="Twinkl" pitchFamily="50" charset="0"/>
              </a:rPr>
              <a:t> </a:t>
            </a:r>
          </a:p>
        </p:txBody>
      </p:sp>
      <p:sp>
        <p:nvSpPr>
          <p:cNvPr id="9" name="Title 1"/>
          <p:cNvSpPr txBox="1">
            <a:spLocks/>
          </p:cNvSpPr>
          <p:nvPr userDrawn="1"/>
        </p:nvSpPr>
        <p:spPr>
          <a:xfrm>
            <a:off x="628650" y="3071286"/>
            <a:ext cx="7886700" cy="540000"/>
          </a:xfrm>
          <a:prstGeom prst="rect">
            <a:avLst/>
          </a:prstGeom>
        </p:spPr>
        <p:txBody>
          <a:bodyPr lIns="0" tIns="0" rIns="0" bIns="0" anchor="ctr" anchorCtr="1">
            <a:noAutofit/>
          </a:bodyPr>
          <a:lstStyle>
            <a:lvl1pPr algn="l" defTabSz="914400" rtl="0" eaLnBrk="1" latinLnBrk="0" hangingPunct="1">
              <a:lnSpc>
                <a:spcPct val="90000"/>
              </a:lnSpc>
              <a:spcBef>
                <a:spcPct val="0"/>
              </a:spcBef>
              <a:buNone/>
              <a:defRPr sz="4000" b="1" kern="1200">
                <a:solidFill>
                  <a:schemeClr val="tx1"/>
                </a:solidFill>
                <a:latin typeface="Sassoon Infant Md" panose="02000603050000020003" pitchFamily="50" charset="0"/>
                <a:ea typeface="+mj-ea"/>
                <a:cs typeface="+mj-cs"/>
              </a:defRPr>
            </a:lvl1pPr>
          </a:lstStyle>
          <a:p>
            <a:r>
              <a:rPr lang="en-US" sz="3600" dirty="0">
                <a:latin typeface="Twinkl" pitchFamily="50" charset="0"/>
              </a:rPr>
              <a:t>Success Criteria</a:t>
            </a:r>
          </a:p>
        </p:txBody>
      </p:sp>
      <p:sp>
        <p:nvSpPr>
          <p:cNvPr id="10" name="Title 1"/>
          <p:cNvSpPr txBox="1">
            <a:spLocks/>
          </p:cNvSpPr>
          <p:nvPr userDrawn="1"/>
        </p:nvSpPr>
        <p:spPr>
          <a:xfrm>
            <a:off x="628648" y="734785"/>
            <a:ext cx="7886700" cy="540000"/>
          </a:xfrm>
          <a:prstGeom prst="rect">
            <a:avLst/>
          </a:prstGeom>
        </p:spPr>
        <p:txBody>
          <a:bodyPr lIns="0" tIns="0" rIns="0" bIns="0" anchor="ctr" anchorCtr="1">
            <a:noAutofit/>
          </a:bodyPr>
          <a:lstStyle>
            <a:lvl1pPr algn="l" defTabSz="914400" rtl="0" eaLnBrk="1" latinLnBrk="0" hangingPunct="1">
              <a:lnSpc>
                <a:spcPct val="90000"/>
              </a:lnSpc>
              <a:spcBef>
                <a:spcPct val="0"/>
              </a:spcBef>
              <a:buNone/>
              <a:defRPr sz="4000" b="1" kern="1200">
                <a:solidFill>
                  <a:schemeClr val="tx1"/>
                </a:solidFill>
                <a:latin typeface="Sassoon Infant Md" panose="02000603050000020003" pitchFamily="50" charset="0"/>
                <a:ea typeface="+mj-ea"/>
                <a:cs typeface="+mj-cs"/>
              </a:defRPr>
            </a:lvl1pPr>
          </a:lstStyle>
          <a:p>
            <a:r>
              <a:rPr lang="en-US" sz="3600" dirty="0">
                <a:latin typeface="Twinkl" pitchFamily="50" charset="0"/>
              </a:rPr>
              <a:t>Aim</a:t>
            </a:r>
          </a:p>
        </p:txBody>
      </p:sp>
      <p:sp>
        <p:nvSpPr>
          <p:cNvPr id="11" name="Content Placeholder 15"/>
          <p:cNvSpPr>
            <a:spLocks noGrp="1"/>
          </p:cNvSpPr>
          <p:nvPr>
            <p:ph idx="1"/>
          </p:nvPr>
        </p:nvSpPr>
        <p:spPr>
          <a:xfrm>
            <a:off x="628650" y="1127760"/>
            <a:ext cx="7886700" cy="1409700"/>
          </a:xfrm>
        </p:spPr>
        <p:txBody>
          <a:bodyPr>
            <a:normAutofit fontScale="92500" lnSpcReduction="10000"/>
          </a:bodyPr>
          <a:lstStyle>
            <a:lvl1pPr>
              <a:defRPr>
                <a:latin typeface="Twinkl" pitchFamily="50" charset="0"/>
              </a:defRPr>
            </a:lvl1pPr>
            <a:lvl2pPr>
              <a:defRPr/>
            </a:lvl2pPr>
          </a:lstStyle>
          <a:p>
            <a:pPr lvl="0"/>
            <a:r>
              <a:rPr lang="en-US"/>
              <a:t>Click to edit Master text styles</a:t>
            </a:r>
          </a:p>
          <a:p>
            <a:pPr lvl="1"/>
            <a:r>
              <a:rPr lang="en-US"/>
              <a:t>Second level</a:t>
            </a:r>
          </a:p>
          <a:p>
            <a:pPr lvl="2"/>
            <a:r>
              <a:rPr lang="en-US"/>
              <a:t>Third level</a:t>
            </a:r>
          </a:p>
        </p:txBody>
      </p:sp>
      <p:sp>
        <p:nvSpPr>
          <p:cNvPr id="12" name="Content Placeholder 15"/>
          <p:cNvSpPr txBox="1">
            <a:spLocks/>
          </p:cNvSpPr>
          <p:nvPr userDrawn="1"/>
        </p:nvSpPr>
        <p:spPr>
          <a:xfrm>
            <a:off x="628650" y="3466803"/>
            <a:ext cx="7886700" cy="1409700"/>
          </a:xfrm>
          <a:prstGeom prst="rect">
            <a:avLst/>
          </a:prstGeom>
          <a:noFill/>
          <a:ln w="25400">
            <a:noFill/>
          </a:ln>
        </p:spPr>
        <p:txBody>
          <a:bodyPr vert="horz" lIns="180000" tIns="252000" rIns="252000" bIns="18000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rgbClr val="1C1C1C"/>
                </a:solidFill>
                <a:latin typeface="Sassoon Infant Rg" panose="02000503030000020003" pitchFamily="50" charset="0"/>
                <a:ea typeface="Sassoon Infant Rg" panose="02000503030000020003" pitchFamily="50" charset="0"/>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rgbClr val="1C1C1C"/>
                </a:solidFill>
                <a:latin typeface="Sassoon Infant Rg" panose="02000503030000020003" pitchFamily="50" charset="0"/>
                <a:ea typeface="Sassoon Infant Rg" panose="02000503030000020003" pitchFamily="50" charset="0"/>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rgbClr val="1C1C1C"/>
                </a:solidFill>
                <a:latin typeface="Sassoon Infant Rg" panose="02000503030000020003" pitchFamily="50" charset="0"/>
                <a:ea typeface="Sassoon Infant Rg" panose="02000503030000020003" pitchFamily="50" charset="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rgbClr val="1C1C1C"/>
                </a:solidFill>
                <a:latin typeface="Sassoon Infant Rg" panose="02000503030000020003" pitchFamily="50" charset="0"/>
                <a:ea typeface="Sassoon Infant Rg" panose="02000503030000020003" pitchFamily="50" charset="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rgbClr val="1C1C1C"/>
                </a:solidFill>
                <a:latin typeface="Sassoon Infant Rg" panose="02000503030000020003" pitchFamily="50" charset="0"/>
                <a:ea typeface="Sassoon Infant Rg" panose="02000503030000020003" pitchFamily="50"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latin typeface="Twinkl" pitchFamily="50" charset="0"/>
              </a:rPr>
              <a:t>Statement 1 Lorem ipsum </a:t>
            </a:r>
            <a:r>
              <a:rPr lang="en-GB" dirty="0" err="1">
                <a:latin typeface="Twinkl" pitchFamily="50" charset="0"/>
              </a:rPr>
              <a:t>dolor</a:t>
            </a:r>
            <a:r>
              <a:rPr lang="en-GB" dirty="0">
                <a:latin typeface="Twinkl" pitchFamily="50" charset="0"/>
              </a:rPr>
              <a:t> sit </a:t>
            </a:r>
            <a:r>
              <a:rPr lang="en-GB" dirty="0" err="1">
                <a:latin typeface="Twinkl" pitchFamily="50" charset="0"/>
              </a:rPr>
              <a:t>amet</a:t>
            </a:r>
            <a:r>
              <a:rPr lang="en-GB" dirty="0">
                <a:latin typeface="Twinkl" pitchFamily="50" charset="0"/>
              </a:rPr>
              <a:t>, </a:t>
            </a:r>
            <a:r>
              <a:rPr lang="en-GB" dirty="0" err="1">
                <a:latin typeface="Twinkl" pitchFamily="50" charset="0"/>
              </a:rPr>
              <a:t>consectetur</a:t>
            </a:r>
            <a:r>
              <a:rPr lang="en-GB" dirty="0">
                <a:latin typeface="Twinkl" pitchFamily="50" charset="0"/>
              </a:rPr>
              <a:t> </a:t>
            </a:r>
            <a:r>
              <a:rPr lang="en-GB" dirty="0" err="1">
                <a:latin typeface="Twinkl" pitchFamily="50" charset="0"/>
              </a:rPr>
              <a:t>adipiscing</a:t>
            </a:r>
            <a:r>
              <a:rPr lang="en-GB" dirty="0">
                <a:latin typeface="Twinkl" pitchFamily="50" charset="0"/>
              </a:rPr>
              <a:t> </a:t>
            </a:r>
            <a:r>
              <a:rPr lang="en-GB" dirty="0" err="1">
                <a:latin typeface="Twinkl" pitchFamily="50" charset="0"/>
              </a:rPr>
              <a:t>elit</a:t>
            </a:r>
            <a:r>
              <a:rPr lang="en-GB" dirty="0">
                <a:latin typeface="Twinkl" pitchFamily="50" charset="0"/>
              </a:rPr>
              <a:t>.</a:t>
            </a:r>
          </a:p>
          <a:p>
            <a:r>
              <a:rPr lang="en-GB" dirty="0">
                <a:latin typeface="Twinkl" pitchFamily="50" charset="0"/>
              </a:rPr>
              <a:t>Statement 2</a:t>
            </a:r>
          </a:p>
          <a:p>
            <a:pPr lvl="1"/>
            <a:r>
              <a:rPr lang="en-GB" dirty="0">
                <a:latin typeface="Twinkl" pitchFamily="50" charset="0"/>
              </a:rPr>
              <a:t>Sub statement</a:t>
            </a:r>
          </a:p>
        </p:txBody>
      </p:sp>
    </p:spTree>
    <p:extLst>
      <p:ext uri="{BB962C8B-B14F-4D97-AF65-F5344CB8AC3E}">
        <p14:creationId xmlns:p14="http://schemas.microsoft.com/office/powerpoint/2010/main" val="22575232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End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522767" y="6196125"/>
            <a:ext cx="576495" cy="580719"/>
          </a:xfrm>
          <a:prstGeom prst="rect">
            <a:avLst/>
          </a:prstGeom>
        </p:spPr>
      </p:pic>
      <p:sp>
        <p:nvSpPr>
          <p:cNvPr id="4" name="Rectangle 3">
            <a:hlinkClick r:id="rId4"/>
          </p:cNvPr>
          <p:cNvSpPr/>
          <p:nvPr userDrawn="1"/>
        </p:nvSpPr>
        <p:spPr>
          <a:xfrm>
            <a:off x="4137660" y="3152488"/>
            <a:ext cx="868680" cy="55302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6819737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Blank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7193596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1.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blackWhite">
      <p:bgPr>
        <a:blipFill dpi="0" rotWithShape="1">
          <a:blip r:embed="rId9">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89745" y="695325"/>
            <a:ext cx="8164510" cy="1150938"/>
          </a:xfrm>
          <a:prstGeom prst="roundRect">
            <a:avLst>
              <a:gd name="adj" fmla="val 9641"/>
            </a:avLst>
          </a:prstGeom>
          <a:noFill/>
          <a:ln w="25400">
            <a:noFill/>
          </a:ln>
        </p:spPr>
        <p:txBody>
          <a:bodyPr vert="horz" lIns="252000" tIns="252000" rIns="252000" bIns="252000" rtlCol="0" anchor="ctr" anchorCtr="1">
            <a:normAutofit/>
          </a:bodyPr>
          <a:lstStyle/>
          <a:p>
            <a:r>
              <a:rPr lang="en-US"/>
              <a:t>Click to edit Master title style</a:t>
            </a:r>
            <a:endParaRPr lang="en-US" dirty="0"/>
          </a:p>
        </p:txBody>
      </p:sp>
      <p:sp>
        <p:nvSpPr>
          <p:cNvPr id="3" name="Text Placeholder 2"/>
          <p:cNvSpPr>
            <a:spLocks noGrp="1"/>
          </p:cNvSpPr>
          <p:nvPr>
            <p:ph type="body" idx="1"/>
          </p:nvPr>
        </p:nvSpPr>
        <p:spPr>
          <a:xfrm>
            <a:off x="489745" y="1957386"/>
            <a:ext cx="8164510" cy="4387851"/>
          </a:xfrm>
          <a:prstGeom prst="roundRect">
            <a:avLst>
              <a:gd name="adj" fmla="val 2585"/>
            </a:avLst>
          </a:prstGeom>
          <a:noFill/>
          <a:ln w="25400">
            <a:noFill/>
          </a:ln>
        </p:spPr>
        <p:txBody>
          <a:bodyPr vert="horz" lIns="252000" tIns="252000" rIns="252000" bIns="25200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4389201"/>
      </p:ext>
    </p:extLst>
  </p:cSld>
  <p:clrMap bg1="lt1" tx1="dk1" bg2="lt2" tx2="dk2" accent1="accent1" accent2="accent2" accent3="accent3" accent4="accent4" accent5="accent5" accent6="accent6" hlink="hlink" folHlink="folHlink"/>
  <p:sldLayoutIdLst>
    <p:sldLayoutId id="2147483671" r:id="rId1"/>
    <p:sldLayoutId id="2147483661" r:id="rId2"/>
    <p:sldLayoutId id="2147483667" r:id="rId3"/>
    <p:sldLayoutId id="2147483662" r:id="rId4"/>
    <p:sldLayoutId id="2147483663" r:id="rId5"/>
    <p:sldLayoutId id="2147483666" r:id="rId6"/>
    <p:sldLayoutId id="2147483669" r:id="rId7"/>
  </p:sldLayoutIdLst>
  <p:txStyles>
    <p:titleStyle>
      <a:lvl1pPr algn="l" defTabSz="914400" rtl="0" eaLnBrk="1" latinLnBrk="0" hangingPunct="1">
        <a:lnSpc>
          <a:spcPct val="90000"/>
        </a:lnSpc>
        <a:spcBef>
          <a:spcPct val="0"/>
        </a:spcBef>
        <a:buNone/>
        <a:defRPr sz="4000" b="1" kern="1200">
          <a:solidFill>
            <a:srgbClr val="1C1C1C"/>
          </a:solidFill>
          <a:latin typeface="Twinkl" pitchFamily="50"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rgbClr val="1C1C1C"/>
          </a:solidFill>
          <a:latin typeface="Twinkl" pitchFamily="50" charset="0"/>
          <a:ea typeface="Roboto" panose="02000000000000000000" pitchFamily="2" charset="0"/>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rgbClr val="1C1C1C"/>
          </a:solidFill>
          <a:latin typeface="Twinkl" pitchFamily="50" charset="0"/>
          <a:ea typeface="Roboto" panose="02000000000000000000" pitchFamily="2" charset="0"/>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rgbClr val="1C1C1C"/>
          </a:solidFill>
          <a:latin typeface="Twinkl" pitchFamily="50" charset="0"/>
          <a:ea typeface="Roboto" panose="02000000000000000000" pitchFamily="2" charset="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rgbClr val="1C1C1C"/>
          </a:solidFill>
          <a:latin typeface="Twinkl" pitchFamily="50" charset="0"/>
          <a:ea typeface="Roboto" panose="02000000000000000000" pitchFamily="2" charset="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rgbClr val="1C1C1C"/>
          </a:solidFill>
          <a:latin typeface="Twinkl" pitchFamily="50" charset="0"/>
          <a:ea typeface="Roboto" panose="02000000000000000000" pitchFamily="2"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2880">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5.tif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19.png"/><Relationship Id="rId2" Type="http://schemas.openxmlformats.org/officeDocument/2006/relationships/image" Target="../media/image9.png"/><Relationship Id="rId1" Type="http://schemas.openxmlformats.org/officeDocument/2006/relationships/slideLayout" Target="../slideLayouts/slideLayout4.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1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jpeg"/><Relationship Id="rId1" Type="http://schemas.openxmlformats.org/officeDocument/2006/relationships/slideLayout" Target="../slideLayouts/slideLayout4.xml"/><Relationship Id="rId5" Type="http://schemas.openxmlformats.org/officeDocument/2006/relationships/slide" Target="slide22.xml"/><Relationship Id="rId4" Type="http://schemas.openxmlformats.org/officeDocument/2006/relationships/slide" Target="slide1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25.png"/><Relationship Id="rId7" Type="http://schemas.openxmlformats.org/officeDocument/2006/relationships/image" Target="../media/image29.png"/><Relationship Id="rId2" Type="http://schemas.openxmlformats.org/officeDocument/2006/relationships/image" Target="../media/image23.png"/><Relationship Id="rId1" Type="http://schemas.openxmlformats.org/officeDocument/2006/relationships/slideLayout" Target="../slideLayouts/slideLayout4.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4.xml"/><Relationship Id="rId4" Type="http://schemas.openxmlformats.org/officeDocument/2006/relationships/image" Target="../media/image23.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4.xml"/><Relationship Id="rId4" Type="http://schemas.openxmlformats.org/officeDocument/2006/relationships/image" Target="../media/image34.png"/></Relationships>
</file>

<file path=ppt/slides/_rels/slide2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5.pn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4.xml"/><Relationship Id="rId5" Type="http://schemas.openxmlformats.org/officeDocument/2006/relationships/image" Target="../media/image36.png"/><Relationship Id="rId4" Type="http://schemas.openxmlformats.org/officeDocument/2006/relationships/image" Target="../media/image8.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hyperlink" Target="https://www.pshe-association.org.uk/curriculum-and-resources/resources/programme-study-pshe-education-key-stages-1%E2%80%935" TargetMode="Externa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4.xml"/><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9.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6251423"/>
            <a:ext cx="9144000" cy="612000"/>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cxnSp>
        <p:nvCxnSpPr>
          <p:cNvPr id="3" name="Straight Connector 2"/>
          <p:cNvCxnSpPr/>
          <p:nvPr/>
        </p:nvCxnSpPr>
        <p:spPr>
          <a:xfrm>
            <a:off x="0" y="6251423"/>
            <a:ext cx="9261231"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4" name="TextBox 3"/>
          <p:cNvSpPr txBox="1"/>
          <p:nvPr/>
        </p:nvSpPr>
        <p:spPr>
          <a:xfrm>
            <a:off x="2060566" y="6450435"/>
            <a:ext cx="5022865" cy="207749"/>
          </a:xfrm>
          <a:prstGeom prst="rect">
            <a:avLst/>
          </a:prstGeom>
          <a:noFill/>
        </p:spPr>
        <p:txBody>
          <a:bodyPr wrap="square" lIns="0" tIns="0" rIns="0" bIns="0" rtlCol="0" anchor="ctr" anchorCtr="1">
            <a:noAutofit/>
          </a:bodyPr>
          <a:lstStyle/>
          <a:p>
            <a:pPr algn="ctr">
              <a:lnSpc>
                <a:spcPct val="107000"/>
              </a:lnSpc>
              <a:spcAft>
                <a:spcPts val="0"/>
              </a:spcAft>
            </a:pPr>
            <a:r>
              <a:rPr lang="en-GB" sz="800" b="1" dirty="0">
                <a:solidFill>
                  <a:srgbClr val="FFFFFF"/>
                </a:solidFill>
                <a:latin typeface="Roboto" panose="02000000000000000000" pitchFamily="2" charset="0"/>
                <a:ea typeface="Calibri" panose="020F0502020204030204" pitchFamily="34" charset="0"/>
                <a:cs typeface="Arial" panose="020B0604020202020204" pitchFamily="34" charset="0"/>
              </a:rPr>
              <a:t>PSHE and Citizenship | KS1 | Health and Wellbeing | Think Positive | Think Happy, Feel Happy | Lesson 1</a:t>
            </a:r>
            <a:endParaRPr lang="en-GB" sz="800" dirty="0">
              <a:solidFill>
                <a:srgbClr val="FFFFFF"/>
              </a:solidFill>
              <a:latin typeface="Roboto" panose="02000000000000000000" pitchFamily="2" charset="0"/>
              <a:ea typeface="Calibri" panose="020F0502020204030204" pitchFamily="34" charset="0"/>
              <a:cs typeface="Arial" panose="020B0604020202020204" pitchFamily="34" charset="0"/>
            </a:endParaRP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764823" y="1051093"/>
            <a:ext cx="1614353" cy="934372"/>
          </a:xfrm>
          <a:prstGeom prst="rect">
            <a:avLst/>
          </a:prstGeom>
        </p:spPr>
      </p:pic>
      <p:sp>
        <p:nvSpPr>
          <p:cNvPr id="6" name="Text Placeholder 16"/>
          <p:cNvSpPr txBox="1">
            <a:spLocks/>
          </p:cNvSpPr>
          <p:nvPr/>
        </p:nvSpPr>
        <p:spPr>
          <a:xfrm>
            <a:off x="971600" y="3199950"/>
            <a:ext cx="7200800" cy="543989"/>
          </a:xfrm>
          <a:prstGeom prst="roundRect">
            <a:avLst>
              <a:gd name="adj" fmla="val 2585"/>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rgbClr val="1C1C1C"/>
                </a:solidFill>
                <a:latin typeface="Twinkl" pitchFamily="50" charset="0"/>
                <a:ea typeface="Sassoon Infant Rg" panose="02000503030000020003" pitchFamily="50" charset="0"/>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rgbClr val="1C1C1C"/>
                </a:solidFill>
                <a:latin typeface="Twinkl" pitchFamily="50" charset="0"/>
                <a:ea typeface="Sassoon Infant Rg" panose="02000503030000020003" pitchFamily="50" charset="0"/>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rgbClr val="1C1C1C"/>
                </a:solidFill>
                <a:latin typeface="Twinkl" pitchFamily="50" charset="0"/>
                <a:ea typeface="Sassoon Infant Rg" panose="02000503030000020003" pitchFamily="50" charset="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rgbClr val="1C1C1C"/>
                </a:solidFill>
                <a:latin typeface="Twinkl" pitchFamily="50" charset="0"/>
                <a:ea typeface="Sassoon Infant Rg" panose="02000503030000020003" pitchFamily="50" charset="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rgbClr val="1C1C1C"/>
                </a:solidFill>
                <a:latin typeface="Twinkl" pitchFamily="50" charset="0"/>
                <a:ea typeface="Sassoon Infant Rg" panose="02000503030000020003" pitchFamily="50"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GB" dirty="0">
                <a:solidFill>
                  <a:schemeClr val="bg1"/>
                </a:solidFill>
                <a:latin typeface="Roboto" panose="02000000000000000000" pitchFamily="2" charset="0"/>
                <a:cs typeface="Arial" panose="020B0604020202020204" pitchFamily="34" charset="0"/>
              </a:rPr>
              <a:t>Health and Wellbeing | Think Positive</a:t>
            </a:r>
          </a:p>
        </p:txBody>
      </p:sp>
      <p:sp>
        <p:nvSpPr>
          <p:cNvPr id="7" name="Title 17"/>
          <p:cNvSpPr txBox="1">
            <a:spLocks/>
          </p:cNvSpPr>
          <p:nvPr/>
        </p:nvSpPr>
        <p:spPr>
          <a:xfrm>
            <a:off x="755650" y="2359034"/>
            <a:ext cx="7632700" cy="655294"/>
          </a:xfrm>
          <a:prstGeom prst="roundRect">
            <a:avLst>
              <a:gd name="adj" fmla="val 9641"/>
            </a:avLst>
          </a:prstGeom>
        </p:spPr>
        <p:txBody>
          <a:bodyPr/>
          <a:lstStyle>
            <a:lvl1pPr algn="l" defTabSz="914400" rtl="0" eaLnBrk="1" latinLnBrk="0" hangingPunct="1">
              <a:lnSpc>
                <a:spcPct val="90000"/>
              </a:lnSpc>
              <a:spcBef>
                <a:spcPct val="0"/>
              </a:spcBef>
              <a:buNone/>
              <a:defRPr sz="4000" b="1" kern="1200">
                <a:solidFill>
                  <a:srgbClr val="1C1C1C"/>
                </a:solidFill>
                <a:latin typeface="Twinkl" pitchFamily="50" charset="0"/>
                <a:ea typeface="+mj-ea"/>
                <a:cs typeface="+mj-cs"/>
              </a:defRPr>
            </a:lvl1pPr>
          </a:lstStyle>
          <a:p>
            <a:pPr algn="ctr"/>
            <a:r>
              <a:rPr lang="en-GB" sz="5400" dirty="0">
                <a:solidFill>
                  <a:schemeClr val="bg1"/>
                </a:solidFill>
                <a:latin typeface="Roboto" panose="02000000000000000000" pitchFamily="2" charset="0"/>
                <a:cs typeface="Arial" panose="020B0604020202020204" pitchFamily="34" charset="0"/>
              </a:rPr>
              <a:t>PSHE and Citizenship</a:t>
            </a:r>
          </a:p>
        </p:txBody>
      </p:sp>
    </p:spTree>
    <p:extLst>
      <p:ext uri="{BB962C8B-B14F-4D97-AF65-F5344CB8AC3E}">
        <p14:creationId xmlns:p14="http://schemas.microsoft.com/office/powerpoint/2010/main" val="140760623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1" name="Title 1"/>
          <p:cNvSpPr>
            <a:spLocks noGrp="1" noChangeArrowheads="1"/>
          </p:cNvSpPr>
          <p:nvPr>
            <p:ph type="title"/>
          </p:nvPr>
        </p:nvSpPr>
        <p:spPr>
          <a:xfrm>
            <a:off x="457200" y="479425"/>
            <a:ext cx="7427913" cy="993775"/>
          </a:xfrm>
        </p:spPr>
        <p:txBody>
          <a:bodyPr/>
          <a:lstStyle/>
          <a:p>
            <a:pPr eaLnBrk="1" hangingPunct="1"/>
            <a:r>
              <a:rPr lang="en-GB" altLang="en-US"/>
              <a:t>What Is Positive Thinking?</a:t>
            </a:r>
          </a:p>
        </p:txBody>
      </p:sp>
      <p:sp>
        <p:nvSpPr>
          <p:cNvPr id="8" name="TextBox 7"/>
          <p:cNvSpPr txBox="1">
            <a:spLocks noChangeArrowheads="1"/>
          </p:cNvSpPr>
          <p:nvPr/>
        </p:nvSpPr>
        <p:spPr bwMode="auto">
          <a:xfrm>
            <a:off x="673100" y="1436688"/>
            <a:ext cx="7797800" cy="568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44000" tIns="144000" rIns="144000" bIns="144000">
            <a:spAutoFit/>
          </a:bodyPr>
          <a:lstStyle>
            <a:lvl1pPr>
              <a:lnSpc>
                <a:spcPct val="90000"/>
              </a:lnSpc>
              <a:spcBef>
                <a:spcPts val="1000"/>
              </a:spcBef>
              <a:buFont typeface="Arial" panose="020B0604020202020204" pitchFamily="34" charset="0"/>
              <a:buChar char="•"/>
              <a:defRPr>
                <a:solidFill>
                  <a:srgbClr val="1C1C1C"/>
                </a:solidFill>
                <a:latin typeface="Twinkl" pitchFamily="2" charset="0"/>
                <a:ea typeface="Tuffy-TTF" panose="020B0603060100000000" pitchFamily="34" charset="0"/>
                <a:cs typeface="Tuffy-TTF" panose="020B0603060100000000" pitchFamily="34" charset="0"/>
              </a:defRPr>
            </a:lvl1pPr>
            <a:lvl2pPr marL="742950" indent="-285750">
              <a:lnSpc>
                <a:spcPct val="90000"/>
              </a:lnSpc>
              <a:spcBef>
                <a:spcPts val="500"/>
              </a:spcBef>
              <a:buFont typeface="Arial" panose="020B0604020202020204" pitchFamily="34" charset="0"/>
              <a:buChar char="•"/>
              <a:defRPr sz="1600">
                <a:solidFill>
                  <a:srgbClr val="1C1C1C"/>
                </a:solidFill>
                <a:latin typeface="Twinkl" pitchFamily="2" charset="0"/>
                <a:ea typeface="Tuffy-TTF" panose="020B0603060100000000" pitchFamily="34" charset="0"/>
                <a:cs typeface="Tuffy-TTF" panose="020B0603060100000000" pitchFamily="34" charset="0"/>
              </a:defRPr>
            </a:lvl2pPr>
            <a:lvl3pPr marL="1143000" indent="-228600">
              <a:lnSpc>
                <a:spcPct val="90000"/>
              </a:lnSpc>
              <a:spcBef>
                <a:spcPts val="500"/>
              </a:spcBef>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3pPr>
            <a:lvl4pPr marL="1600200" indent="-228600">
              <a:lnSpc>
                <a:spcPct val="90000"/>
              </a:lnSpc>
              <a:spcBef>
                <a:spcPts val="500"/>
              </a:spcBef>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4pPr>
            <a:lvl5pPr marL="2057400" indent="-228600">
              <a:lnSpc>
                <a:spcPct val="90000"/>
              </a:lnSpc>
              <a:spcBef>
                <a:spcPts val="500"/>
              </a:spcBef>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9pPr>
          </a:lstStyle>
          <a:p>
            <a:pPr eaLnBrk="1" hangingPunct="1">
              <a:lnSpc>
                <a:spcPct val="100000"/>
              </a:lnSpc>
              <a:spcBef>
                <a:spcPct val="0"/>
              </a:spcBef>
              <a:buFontTx/>
              <a:buNone/>
            </a:pPr>
            <a:r>
              <a:rPr lang="en-GB" altLang="en-US">
                <a:solidFill>
                  <a:schemeClr val="tx1"/>
                </a:solidFill>
              </a:rPr>
              <a:t>Can you think of positive words? </a:t>
            </a:r>
          </a:p>
        </p:txBody>
      </p:sp>
      <p:sp>
        <p:nvSpPr>
          <p:cNvPr id="9" name="TextBox 8"/>
          <p:cNvSpPr txBox="1">
            <a:spLocks noChangeArrowheads="1"/>
          </p:cNvSpPr>
          <p:nvPr/>
        </p:nvSpPr>
        <p:spPr bwMode="auto">
          <a:xfrm>
            <a:off x="673100" y="1968500"/>
            <a:ext cx="7797800" cy="844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44000" tIns="144000" rIns="144000" bIns="144000">
            <a:spAutoFit/>
          </a:bodyPr>
          <a:lstStyle>
            <a:lvl1pPr>
              <a:lnSpc>
                <a:spcPct val="90000"/>
              </a:lnSpc>
              <a:spcBef>
                <a:spcPts val="1000"/>
              </a:spcBef>
              <a:buFont typeface="Arial" panose="020B0604020202020204" pitchFamily="34" charset="0"/>
              <a:buChar char="•"/>
              <a:defRPr>
                <a:solidFill>
                  <a:srgbClr val="1C1C1C"/>
                </a:solidFill>
                <a:latin typeface="Twinkl" pitchFamily="2" charset="0"/>
                <a:ea typeface="Tuffy-TTF" panose="020B0603060100000000" pitchFamily="34" charset="0"/>
                <a:cs typeface="Tuffy-TTF" panose="020B0603060100000000" pitchFamily="34" charset="0"/>
              </a:defRPr>
            </a:lvl1pPr>
            <a:lvl2pPr marL="742950" indent="-285750">
              <a:lnSpc>
                <a:spcPct val="90000"/>
              </a:lnSpc>
              <a:spcBef>
                <a:spcPts val="500"/>
              </a:spcBef>
              <a:buFont typeface="Arial" panose="020B0604020202020204" pitchFamily="34" charset="0"/>
              <a:buChar char="•"/>
              <a:defRPr sz="1600">
                <a:solidFill>
                  <a:srgbClr val="1C1C1C"/>
                </a:solidFill>
                <a:latin typeface="Twinkl" pitchFamily="2" charset="0"/>
                <a:ea typeface="Tuffy-TTF" panose="020B0603060100000000" pitchFamily="34" charset="0"/>
                <a:cs typeface="Tuffy-TTF" panose="020B0603060100000000" pitchFamily="34" charset="0"/>
              </a:defRPr>
            </a:lvl2pPr>
            <a:lvl3pPr marL="1143000" indent="-228600">
              <a:lnSpc>
                <a:spcPct val="90000"/>
              </a:lnSpc>
              <a:spcBef>
                <a:spcPts val="500"/>
              </a:spcBef>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3pPr>
            <a:lvl4pPr marL="1600200" indent="-228600">
              <a:lnSpc>
                <a:spcPct val="90000"/>
              </a:lnSpc>
              <a:spcBef>
                <a:spcPts val="500"/>
              </a:spcBef>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4pPr>
            <a:lvl5pPr marL="2057400" indent="-228600">
              <a:lnSpc>
                <a:spcPct val="90000"/>
              </a:lnSpc>
              <a:spcBef>
                <a:spcPts val="500"/>
              </a:spcBef>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9pPr>
          </a:lstStyle>
          <a:p>
            <a:pPr algn="just" eaLnBrk="1" hangingPunct="1">
              <a:lnSpc>
                <a:spcPct val="100000"/>
              </a:lnSpc>
              <a:spcBef>
                <a:spcPct val="0"/>
              </a:spcBef>
              <a:buFontTx/>
              <a:buNone/>
            </a:pPr>
            <a:r>
              <a:rPr lang="en-GB" altLang="en-US">
                <a:solidFill>
                  <a:schemeClr val="tx1"/>
                </a:solidFill>
              </a:rPr>
              <a:t>These are words we might use if we are thinking positive, happy thoughts, rather than complaining and being grumpy.</a:t>
            </a:r>
          </a:p>
        </p:txBody>
      </p:sp>
      <p:sp>
        <p:nvSpPr>
          <p:cNvPr id="10" name="TextBox 9"/>
          <p:cNvSpPr txBox="1">
            <a:spLocks noChangeArrowheads="1"/>
          </p:cNvSpPr>
          <p:nvPr/>
        </p:nvSpPr>
        <p:spPr bwMode="auto">
          <a:xfrm>
            <a:off x="673100" y="2774950"/>
            <a:ext cx="7797800" cy="1122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44000" tIns="144000" rIns="144000" bIns="144000">
            <a:spAutoFit/>
          </a:bodyPr>
          <a:lstStyle>
            <a:lvl1pPr>
              <a:lnSpc>
                <a:spcPct val="90000"/>
              </a:lnSpc>
              <a:spcBef>
                <a:spcPts val="1000"/>
              </a:spcBef>
              <a:buFont typeface="Arial" panose="020B0604020202020204" pitchFamily="34" charset="0"/>
              <a:buChar char="•"/>
              <a:defRPr>
                <a:solidFill>
                  <a:srgbClr val="1C1C1C"/>
                </a:solidFill>
                <a:latin typeface="Twinkl" pitchFamily="2" charset="0"/>
                <a:ea typeface="Tuffy-TTF" panose="020B0603060100000000" pitchFamily="34" charset="0"/>
                <a:cs typeface="Tuffy-TTF" panose="020B0603060100000000" pitchFamily="34" charset="0"/>
              </a:defRPr>
            </a:lvl1pPr>
            <a:lvl2pPr marL="742950" indent="-285750">
              <a:lnSpc>
                <a:spcPct val="90000"/>
              </a:lnSpc>
              <a:spcBef>
                <a:spcPts val="500"/>
              </a:spcBef>
              <a:buFont typeface="Arial" panose="020B0604020202020204" pitchFamily="34" charset="0"/>
              <a:buChar char="•"/>
              <a:defRPr sz="1600">
                <a:solidFill>
                  <a:srgbClr val="1C1C1C"/>
                </a:solidFill>
                <a:latin typeface="Twinkl" pitchFamily="2" charset="0"/>
                <a:ea typeface="Tuffy-TTF" panose="020B0603060100000000" pitchFamily="34" charset="0"/>
                <a:cs typeface="Tuffy-TTF" panose="020B0603060100000000" pitchFamily="34" charset="0"/>
              </a:defRPr>
            </a:lvl2pPr>
            <a:lvl3pPr marL="1143000" indent="-228600">
              <a:lnSpc>
                <a:spcPct val="90000"/>
              </a:lnSpc>
              <a:spcBef>
                <a:spcPts val="500"/>
              </a:spcBef>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3pPr>
            <a:lvl4pPr marL="1600200" indent="-228600">
              <a:lnSpc>
                <a:spcPct val="90000"/>
              </a:lnSpc>
              <a:spcBef>
                <a:spcPts val="500"/>
              </a:spcBef>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4pPr>
            <a:lvl5pPr marL="2057400" indent="-228600">
              <a:lnSpc>
                <a:spcPct val="90000"/>
              </a:lnSpc>
              <a:spcBef>
                <a:spcPts val="500"/>
              </a:spcBef>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9pPr>
          </a:lstStyle>
          <a:p>
            <a:pPr algn="just" eaLnBrk="1" hangingPunct="1">
              <a:lnSpc>
                <a:spcPct val="100000"/>
              </a:lnSpc>
              <a:spcBef>
                <a:spcPct val="0"/>
              </a:spcBef>
              <a:buFontTx/>
              <a:buNone/>
            </a:pPr>
            <a:r>
              <a:rPr lang="en-GB" altLang="en-US">
                <a:solidFill>
                  <a:schemeClr val="tx1"/>
                </a:solidFill>
              </a:rPr>
              <a:t>Tell your partner a positive word you might use if you were sharing a happy memory or talking about a person or place that makes you happy.</a:t>
            </a:r>
          </a:p>
        </p:txBody>
      </p:sp>
      <p:sp>
        <p:nvSpPr>
          <p:cNvPr id="11" name="TextBox 10"/>
          <p:cNvSpPr txBox="1">
            <a:spLocks noChangeArrowheads="1"/>
          </p:cNvSpPr>
          <p:nvPr/>
        </p:nvSpPr>
        <p:spPr bwMode="auto">
          <a:xfrm>
            <a:off x="673100" y="3582988"/>
            <a:ext cx="7797800" cy="568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44000" tIns="144000" rIns="144000" bIns="144000">
            <a:spAutoFit/>
          </a:bodyPr>
          <a:lstStyle>
            <a:lvl1pPr>
              <a:lnSpc>
                <a:spcPct val="90000"/>
              </a:lnSpc>
              <a:spcBef>
                <a:spcPts val="1000"/>
              </a:spcBef>
              <a:buFont typeface="Arial" panose="020B0604020202020204" pitchFamily="34" charset="0"/>
              <a:buChar char="•"/>
              <a:defRPr>
                <a:solidFill>
                  <a:srgbClr val="1C1C1C"/>
                </a:solidFill>
                <a:latin typeface="Twinkl" pitchFamily="2" charset="0"/>
                <a:ea typeface="Tuffy-TTF" panose="020B0603060100000000" pitchFamily="34" charset="0"/>
                <a:cs typeface="Tuffy-TTF" panose="020B0603060100000000" pitchFamily="34" charset="0"/>
              </a:defRPr>
            </a:lvl1pPr>
            <a:lvl2pPr marL="742950" indent="-285750">
              <a:lnSpc>
                <a:spcPct val="90000"/>
              </a:lnSpc>
              <a:spcBef>
                <a:spcPts val="500"/>
              </a:spcBef>
              <a:buFont typeface="Arial" panose="020B0604020202020204" pitchFamily="34" charset="0"/>
              <a:buChar char="•"/>
              <a:defRPr sz="1600">
                <a:solidFill>
                  <a:srgbClr val="1C1C1C"/>
                </a:solidFill>
                <a:latin typeface="Twinkl" pitchFamily="2" charset="0"/>
                <a:ea typeface="Tuffy-TTF" panose="020B0603060100000000" pitchFamily="34" charset="0"/>
                <a:cs typeface="Tuffy-TTF" panose="020B0603060100000000" pitchFamily="34" charset="0"/>
              </a:defRPr>
            </a:lvl2pPr>
            <a:lvl3pPr marL="1143000" indent="-228600">
              <a:lnSpc>
                <a:spcPct val="90000"/>
              </a:lnSpc>
              <a:spcBef>
                <a:spcPts val="500"/>
              </a:spcBef>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3pPr>
            <a:lvl4pPr marL="1600200" indent="-228600">
              <a:lnSpc>
                <a:spcPct val="90000"/>
              </a:lnSpc>
              <a:spcBef>
                <a:spcPts val="500"/>
              </a:spcBef>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4pPr>
            <a:lvl5pPr marL="2057400" indent="-228600">
              <a:lnSpc>
                <a:spcPct val="90000"/>
              </a:lnSpc>
              <a:spcBef>
                <a:spcPts val="500"/>
              </a:spcBef>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9pPr>
          </a:lstStyle>
          <a:p>
            <a:pPr eaLnBrk="1" hangingPunct="1">
              <a:lnSpc>
                <a:spcPct val="100000"/>
              </a:lnSpc>
              <a:spcBef>
                <a:spcPct val="0"/>
              </a:spcBef>
              <a:buFontTx/>
              <a:buNone/>
            </a:pPr>
            <a:r>
              <a:rPr lang="en-GB" altLang="en-US">
                <a:solidFill>
                  <a:schemeClr val="tx1"/>
                </a:solidFill>
              </a:rPr>
              <a:t>Did you get any of these?</a:t>
            </a:r>
          </a:p>
        </p:txBody>
      </p:sp>
      <p:sp>
        <p:nvSpPr>
          <p:cNvPr id="12" name="TextBox 11"/>
          <p:cNvSpPr txBox="1">
            <a:spLocks noChangeArrowheads="1"/>
          </p:cNvSpPr>
          <p:nvPr/>
        </p:nvSpPr>
        <p:spPr bwMode="auto">
          <a:xfrm>
            <a:off x="673100" y="4249738"/>
            <a:ext cx="1090613" cy="568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44000" tIns="144000" rIns="144000" bIns="144000">
            <a:spAutoFit/>
          </a:bodyPr>
          <a:lstStyle>
            <a:lvl1pPr>
              <a:lnSpc>
                <a:spcPct val="90000"/>
              </a:lnSpc>
              <a:spcBef>
                <a:spcPts val="1000"/>
              </a:spcBef>
              <a:buFont typeface="Arial" panose="020B0604020202020204" pitchFamily="34" charset="0"/>
              <a:buChar char="•"/>
              <a:defRPr>
                <a:solidFill>
                  <a:srgbClr val="1C1C1C"/>
                </a:solidFill>
                <a:latin typeface="Twinkl" pitchFamily="2" charset="0"/>
                <a:ea typeface="Tuffy-TTF" panose="020B0603060100000000" pitchFamily="34" charset="0"/>
                <a:cs typeface="Tuffy-TTF" panose="020B0603060100000000" pitchFamily="34" charset="0"/>
              </a:defRPr>
            </a:lvl1pPr>
            <a:lvl2pPr marL="742950" indent="-285750">
              <a:lnSpc>
                <a:spcPct val="90000"/>
              </a:lnSpc>
              <a:spcBef>
                <a:spcPts val="500"/>
              </a:spcBef>
              <a:buFont typeface="Arial" panose="020B0604020202020204" pitchFamily="34" charset="0"/>
              <a:buChar char="•"/>
              <a:defRPr sz="1600">
                <a:solidFill>
                  <a:srgbClr val="1C1C1C"/>
                </a:solidFill>
                <a:latin typeface="Twinkl" pitchFamily="2" charset="0"/>
                <a:ea typeface="Tuffy-TTF" panose="020B0603060100000000" pitchFamily="34" charset="0"/>
                <a:cs typeface="Tuffy-TTF" panose="020B0603060100000000" pitchFamily="34" charset="0"/>
              </a:defRPr>
            </a:lvl2pPr>
            <a:lvl3pPr marL="1143000" indent="-228600">
              <a:lnSpc>
                <a:spcPct val="90000"/>
              </a:lnSpc>
              <a:spcBef>
                <a:spcPts val="500"/>
              </a:spcBef>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3pPr>
            <a:lvl4pPr marL="1600200" indent="-228600">
              <a:lnSpc>
                <a:spcPct val="90000"/>
              </a:lnSpc>
              <a:spcBef>
                <a:spcPts val="500"/>
              </a:spcBef>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4pPr>
            <a:lvl5pPr marL="2057400" indent="-228600">
              <a:lnSpc>
                <a:spcPct val="90000"/>
              </a:lnSpc>
              <a:spcBef>
                <a:spcPts val="500"/>
              </a:spcBef>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9pPr>
          </a:lstStyle>
          <a:p>
            <a:pPr algn="ctr" eaLnBrk="1" hangingPunct="1">
              <a:lnSpc>
                <a:spcPct val="100000"/>
              </a:lnSpc>
              <a:spcBef>
                <a:spcPct val="0"/>
              </a:spcBef>
              <a:buFontTx/>
              <a:buNone/>
            </a:pPr>
            <a:r>
              <a:rPr lang="en-GB" altLang="en-US" dirty="0">
                <a:solidFill>
                  <a:srgbClr val="F08115"/>
                </a:solidFill>
              </a:rPr>
              <a:t>enjoy</a:t>
            </a:r>
          </a:p>
        </p:txBody>
      </p:sp>
      <p:sp>
        <p:nvSpPr>
          <p:cNvPr id="13" name="TextBox 12"/>
          <p:cNvSpPr txBox="1">
            <a:spLocks noChangeArrowheads="1"/>
          </p:cNvSpPr>
          <p:nvPr/>
        </p:nvSpPr>
        <p:spPr bwMode="auto">
          <a:xfrm>
            <a:off x="1619250" y="4889500"/>
            <a:ext cx="1296988" cy="568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44000" tIns="144000" rIns="144000" bIns="144000">
            <a:spAutoFit/>
          </a:bodyPr>
          <a:lstStyle>
            <a:lvl1pPr>
              <a:lnSpc>
                <a:spcPct val="90000"/>
              </a:lnSpc>
              <a:spcBef>
                <a:spcPts val="1000"/>
              </a:spcBef>
              <a:buFont typeface="Arial" panose="020B0604020202020204" pitchFamily="34" charset="0"/>
              <a:buChar char="•"/>
              <a:defRPr>
                <a:solidFill>
                  <a:srgbClr val="1C1C1C"/>
                </a:solidFill>
                <a:latin typeface="Twinkl" pitchFamily="2" charset="0"/>
                <a:ea typeface="Tuffy-TTF" panose="020B0603060100000000" pitchFamily="34" charset="0"/>
                <a:cs typeface="Tuffy-TTF" panose="020B0603060100000000" pitchFamily="34" charset="0"/>
              </a:defRPr>
            </a:lvl1pPr>
            <a:lvl2pPr marL="742950" indent="-285750">
              <a:lnSpc>
                <a:spcPct val="90000"/>
              </a:lnSpc>
              <a:spcBef>
                <a:spcPts val="500"/>
              </a:spcBef>
              <a:buFont typeface="Arial" panose="020B0604020202020204" pitchFamily="34" charset="0"/>
              <a:buChar char="•"/>
              <a:defRPr sz="1600">
                <a:solidFill>
                  <a:srgbClr val="1C1C1C"/>
                </a:solidFill>
                <a:latin typeface="Twinkl" pitchFamily="2" charset="0"/>
                <a:ea typeface="Tuffy-TTF" panose="020B0603060100000000" pitchFamily="34" charset="0"/>
                <a:cs typeface="Tuffy-TTF" panose="020B0603060100000000" pitchFamily="34" charset="0"/>
              </a:defRPr>
            </a:lvl2pPr>
            <a:lvl3pPr marL="1143000" indent="-228600">
              <a:lnSpc>
                <a:spcPct val="90000"/>
              </a:lnSpc>
              <a:spcBef>
                <a:spcPts val="500"/>
              </a:spcBef>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3pPr>
            <a:lvl4pPr marL="1600200" indent="-228600">
              <a:lnSpc>
                <a:spcPct val="90000"/>
              </a:lnSpc>
              <a:spcBef>
                <a:spcPts val="500"/>
              </a:spcBef>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4pPr>
            <a:lvl5pPr marL="2057400" indent="-228600">
              <a:lnSpc>
                <a:spcPct val="90000"/>
              </a:lnSpc>
              <a:spcBef>
                <a:spcPts val="500"/>
              </a:spcBef>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9pPr>
          </a:lstStyle>
          <a:p>
            <a:pPr algn="ctr" eaLnBrk="1" hangingPunct="1">
              <a:lnSpc>
                <a:spcPct val="100000"/>
              </a:lnSpc>
              <a:spcBef>
                <a:spcPct val="0"/>
              </a:spcBef>
              <a:buFontTx/>
              <a:buNone/>
            </a:pPr>
            <a:r>
              <a:rPr lang="en-GB" altLang="en-US" dirty="0">
                <a:solidFill>
                  <a:srgbClr val="2DB6BC"/>
                </a:solidFill>
              </a:rPr>
              <a:t>brilliant</a:t>
            </a:r>
          </a:p>
        </p:txBody>
      </p:sp>
      <p:sp>
        <p:nvSpPr>
          <p:cNvPr id="14" name="TextBox 13"/>
          <p:cNvSpPr txBox="1">
            <a:spLocks noChangeArrowheads="1"/>
          </p:cNvSpPr>
          <p:nvPr/>
        </p:nvSpPr>
        <p:spPr bwMode="auto">
          <a:xfrm>
            <a:off x="2714625" y="4260850"/>
            <a:ext cx="1090613" cy="568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44000" tIns="144000" rIns="144000" bIns="144000">
            <a:spAutoFit/>
          </a:bodyPr>
          <a:lstStyle>
            <a:lvl1pPr>
              <a:lnSpc>
                <a:spcPct val="90000"/>
              </a:lnSpc>
              <a:spcBef>
                <a:spcPts val="1000"/>
              </a:spcBef>
              <a:buFont typeface="Arial" panose="020B0604020202020204" pitchFamily="34" charset="0"/>
              <a:buChar char="•"/>
              <a:defRPr>
                <a:solidFill>
                  <a:srgbClr val="1C1C1C"/>
                </a:solidFill>
                <a:latin typeface="Twinkl" pitchFamily="2" charset="0"/>
                <a:ea typeface="Tuffy-TTF" panose="020B0603060100000000" pitchFamily="34" charset="0"/>
                <a:cs typeface="Tuffy-TTF" panose="020B0603060100000000" pitchFamily="34" charset="0"/>
              </a:defRPr>
            </a:lvl1pPr>
            <a:lvl2pPr marL="742950" indent="-285750">
              <a:lnSpc>
                <a:spcPct val="90000"/>
              </a:lnSpc>
              <a:spcBef>
                <a:spcPts val="500"/>
              </a:spcBef>
              <a:buFont typeface="Arial" panose="020B0604020202020204" pitchFamily="34" charset="0"/>
              <a:buChar char="•"/>
              <a:defRPr sz="1600">
                <a:solidFill>
                  <a:srgbClr val="1C1C1C"/>
                </a:solidFill>
                <a:latin typeface="Twinkl" pitchFamily="2" charset="0"/>
                <a:ea typeface="Tuffy-TTF" panose="020B0603060100000000" pitchFamily="34" charset="0"/>
                <a:cs typeface="Tuffy-TTF" panose="020B0603060100000000" pitchFamily="34" charset="0"/>
              </a:defRPr>
            </a:lvl2pPr>
            <a:lvl3pPr marL="1143000" indent="-228600">
              <a:lnSpc>
                <a:spcPct val="90000"/>
              </a:lnSpc>
              <a:spcBef>
                <a:spcPts val="500"/>
              </a:spcBef>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3pPr>
            <a:lvl4pPr marL="1600200" indent="-228600">
              <a:lnSpc>
                <a:spcPct val="90000"/>
              </a:lnSpc>
              <a:spcBef>
                <a:spcPts val="500"/>
              </a:spcBef>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4pPr>
            <a:lvl5pPr marL="2057400" indent="-228600">
              <a:lnSpc>
                <a:spcPct val="90000"/>
              </a:lnSpc>
              <a:spcBef>
                <a:spcPts val="500"/>
              </a:spcBef>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9pPr>
          </a:lstStyle>
          <a:p>
            <a:pPr algn="ctr" eaLnBrk="1" hangingPunct="1">
              <a:lnSpc>
                <a:spcPct val="100000"/>
              </a:lnSpc>
              <a:spcBef>
                <a:spcPct val="0"/>
              </a:spcBef>
              <a:buFontTx/>
              <a:buNone/>
            </a:pPr>
            <a:r>
              <a:rPr lang="en-GB" altLang="en-US" dirty="0">
                <a:solidFill>
                  <a:srgbClr val="00A8E9"/>
                </a:solidFill>
              </a:rPr>
              <a:t>smile</a:t>
            </a:r>
          </a:p>
        </p:txBody>
      </p:sp>
      <p:sp>
        <p:nvSpPr>
          <p:cNvPr id="15" name="TextBox 14"/>
          <p:cNvSpPr txBox="1">
            <a:spLocks noChangeArrowheads="1"/>
          </p:cNvSpPr>
          <p:nvPr/>
        </p:nvSpPr>
        <p:spPr bwMode="auto">
          <a:xfrm>
            <a:off x="660400" y="5362575"/>
            <a:ext cx="1089025" cy="568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44000" tIns="144000" rIns="144000" bIns="144000">
            <a:spAutoFit/>
          </a:bodyPr>
          <a:lstStyle>
            <a:lvl1pPr>
              <a:lnSpc>
                <a:spcPct val="90000"/>
              </a:lnSpc>
              <a:spcBef>
                <a:spcPts val="1000"/>
              </a:spcBef>
              <a:buFont typeface="Arial" panose="020B0604020202020204" pitchFamily="34" charset="0"/>
              <a:buChar char="•"/>
              <a:defRPr>
                <a:solidFill>
                  <a:srgbClr val="1C1C1C"/>
                </a:solidFill>
                <a:latin typeface="Twinkl" pitchFamily="2" charset="0"/>
                <a:ea typeface="Tuffy-TTF" panose="020B0603060100000000" pitchFamily="34" charset="0"/>
                <a:cs typeface="Tuffy-TTF" panose="020B0603060100000000" pitchFamily="34" charset="0"/>
              </a:defRPr>
            </a:lvl1pPr>
            <a:lvl2pPr marL="742950" indent="-285750">
              <a:lnSpc>
                <a:spcPct val="90000"/>
              </a:lnSpc>
              <a:spcBef>
                <a:spcPts val="500"/>
              </a:spcBef>
              <a:buFont typeface="Arial" panose="020B0604020202020204" pitchFamily="34" charset="0"/>
              <a:buChar char="•"/>
              <a:defRPr sz="1600">
                <a:solidFill>
                  <a:srgbClr val="1C1C1C"/>
                </a:solidFill>
                <a:latin typeface="Twinkl" pitchFamily="2" charset="0"/>
                <a:ea typeface="Tuffy-TTF" panose="020B0603060100000000" pitchFamily="34" charset="0"/>
                <a:cs typeface="Tuffy-TTF" panose="020B0603060100000000" pitchFamily="34" charset="0"/>
              </a:defRPr>
            </a:lvl2pPr>
            <a:lvl3pPr marL="1143000" indent="-228600">
              <a:lnSpc>
                <a:spcPct val="90000"/>
              </a:lnSpc>
              <a:spcBef>
                <a:spcPts val="500"/>
              </a:spcBef>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3pPr>
            <a:lvl4pPr marL="1600200" indent="-228600">
              <a:lnSpc>
                <a:spcPct val="90000"/>
              </a:lnSpc>
              <a:spcBef>
                <a:spcPts val="500"/>
              </a:spcBef>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4pPr>
            <a:lvl5pPr marL="2057400" indent="-228600">
              <a:lnSpc>
                <a:spcPct val="90000"/>
              </a:lnSpc>
              <a:spcBef>
                <a:spcPts val="500"/>
              </a:spcBef>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9pPr>
          </a:lstStyle>
          <a:p>
            <a:pPr algn="ctr" eaLnBrk="1" hangingPunct="1">
              <a:lnSpc>
                <a:spcPct val="100000"/>
              </a:lnSpc>
              <a:spcBef>
                <a:spcPct val="0"/>
              </a:spcBef>
              <a:buFontTx/>
              <a:buNone/>
            </a:pPr>
            <a:r>
              <a:rPr lang="en-GB" altLang="en-US" dirty="0">
                <a:solidFill>
                  <a:srgbClr val="BC0105"/>
                </a:solidFill>
              </a:rPr>
              <a:t>great</a:t>
            </a:r>
          </a:p>
        </p:txBody>
      </p:sp>
      <p:sp>
        <p:nvSpPr>
          <p:cNvPr id="16" name="TextBox 15"/>
          <p:cNvSpPr txBox="1">
            <a:spLocks noChangeArrowheads="1"/>
          </p:cNvSpPr>
          <p:nvPr/>
        </p:nvSpPr>
        <p:spPr bwMode="auto">
          <a:xfrm>
            <a:off x="2251075" y="5613400"/>
            <a:ext cx="1090613" cy="568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44000" tIns="144000" rIns="144000" bIns="144000">
            <a:spAutoFit/>
          </a:bodyPr>
          <a:lstStyle>
            <a:lvl1pPr>
              <a:lnSpc>
                <a:spcPct val="90000"/>
              </a:lnSpc>
              <a:spcBef>
                <a:spcPts val="1000"/>
              </a:spcBef>
              <a:buFont typeface="Arial" panose="020B0604020202020204" pitchFamily="34" charset="0"/>
              <a:buChar char="•"/>
              <a:defRPr>
                <a:solidFill>
                  <a:srgbClr val="1C1C1C"/>
                </a:solidFill>
                <a:latin typeface="Twinkl" pitchFamily="2" charset="0"/>
                <a:ea typeface="Tuffy-TTF" panose="020B0603060100000000" pitchFamily="34" charset="0"/>
                <a:cs typeface="Tuffy-TTF" panose="020B0603060100000000" pitchFamily="34" charset="0"/>
              </a:defRPr>
            </a:lvl1pPr>
            <a:lvl2pPr marL="742950" indent="-285750">
              <a:lnSpc>
                <a:spcPct val="90000"/>
              </a:lnSpc>
              <a:spcBef>
                <a:spcPts val="500"/>
              </a:spcBef>
              <a:buFont typeface="Arial" panose="020B0604020202020204" pitchFamily="34" charset="0"/>
              <a:buChar char="•"/>
              <a:defRPr sz="1600">
                <a:solidFill>
                  <a:srgbClr val="1C1C1C"/>
                </a:solidFill>
                <a:latin typeface="Twinkl" pitchFamily="2" charset="0"/>
                <a:ea typeface="Tuffy-TTF" panose="020B0603060100000000" pitchFamily="34" charset="0"/>
                <a:cs typeface="Tuffy-TTF" panose="020B0603060100000000" pitchFamily="34" charset="0"/>
              </a:defRPr>
            </a:lvl2pPr>
            <a:lvl3pPr marL="1143000" indent="-228600">
              <a:lnSpc>
                <a:spcPct val="90000"/>
              </a:lnSpc>
              <a:spcBef>
                <a:spcPts val="500"/>
              </a:spcBef>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3pPr>
            <a:lvl4pPr marL="1600200" indent="-228600">
              <a:lnSpc>
                <a:spcPct val="90000"/>
              </a:lnSpc>
              <a:spcBef>
                <a:spcPts val="500"/>
              </a:spcBef>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4pPr>
            <a:lvl5pPr marL="2057400" indent="-228600">
              <a:lnSpc>
                <a:spcPct val="90000"/>
              </a:lnSpc>
              <a:spcBef>
                <a:spcPts val="500"/>
              </a:spcBef>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9pPr>
          </a:lstStyle>
          <a:p>
            <a:pPr algn="ctr" eaLnBrk="1" hangingPunct="1">
              <a:lnSpc>
                <a:spcPct val="100000"/>
              </a:lnSpc>
              <a:spcBef>
                <a:spcPct val="0"/>
              </a:spcBef>
              <a:buFontTx/>
              <a:buNone/>
            </a:pPr>
            <a:r>
              <a:rPr lang="en-GB" altLang="en-US" dirty="0">
                <a:solidFill>
                  <a:srgbClr val="8D358B"/>
                </a:solidFill>
              </a:rPr>
              <a:t>nice</a:t>
            </a:r>
          </a:p>
        </p:txBody>
      </p:sp>
      <p:sp>
        <p:nvSpPr>
          <p:cNvPr id="17" name="TextBox 16"/>
          <p:cNvSpPr txBox="1">
            <a:spLocks noChangeArrowheads="1"/>
          </p:cNvSpPr>
          <p:nvPr/>
        </p:nvSpPr>
        <p:spPr bwMode="auto">
          <a:xfrm>
            <a:off x="3455988" y="4862513"/>
            <a:ext cx="1223962" cy="568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44000" tIns="144000" rIns="144000" bIns="144000">
            <a:spAutoFit/>
          </a:bodyPr>
          <a:lstStyle>
            <a:lvl1pPr>
              <a:lnSpc>
                <a:spcPct val="90000"/>
              </a:lnSpc>
              <a:spcBef>
                <a:spcPts val="1000"/>
              </a:spcBef>
              <a:buFont typeface="Arial" panose="020B0604020202020204" pitchFamily="34" charset="0"/>
              <a:buChar char="•"/>
              <a:defRPr>
                <a:solidFill>
                  <a:srgbClr val="1C1C1C"/>
                </a:solidFill>
                <a:latin typeface="Twinkl" pitchFamily="2" charset="0"/>
                <a:ea typeface="Tuffy-TTF" panose="020B0603060100000000" pitchFamily="34" charset="0"/>
                <a:cs typeface="Tuffy-TTF" panose="020B0603060100000000" pitchFamily="34" charset="0"/>
              </a:defRPr>
            </a:lvl1pPr>
            <a:lvl2pPr marL="742950" indent="-285750">
              <a:lnSpc>
                <a:spcPct val="90000"/>
              </a:lnSpc>
              <a:spcBef>
                <a:spcPts val="500"/>
              </a:spcBef>
              <a:buFont typeface="Arial" panose="020B0604020202020204" pitchFamily="34" charset="0"/>
              <a:buChar char="•"/>
              <a:defRPr sz="1600">
                <a:solidFill>
                  <a:srgbClr val="1C1C1C"/>
                </a:solidFill>
                <a:latin typeface="Twinkl" pitchFamily="2" charset="0"/>
                <a:ea typeface="Tuffy-TTF" panose="020B0603060100000000" pitchFamily="34" charset="0"/>
                <a:cs typeface="Tuffy-TTF" panose="020B0603060100000000" pitchFamily="34" charset="0"/>
              </a:defRPr>
            </a:lvl2pPr>
            <a:lvl3pPr marL="1143000" indent="-228600">
              <a:lnSpc>
                <a:spcPct val="90000"/>
              </a:lnSpc>
              <a:spcBef>
                <a:spcPts val="500"/>
              </a:spcBef>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3pPr>
            <a:lvl4pPr marL="1600200" indent="-228600">
              <a:lnSpc>
                <a:spcPct val="90000"/>
              </a:lnSpc>
              <a:spcBef>
                <a:spcPts val="500"/>
              </a:spcBef>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4pPr>
            <a:lvl5pPr marL="2057400" indent="-228600">
              <a:lnSpc>
                <a:spcPct val="90000"/>
              </a:lnSpc>
              <a:spcBef>
                <a:spcPts val="500"/>
              </a:spcBef>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9pPr>
          </a:lstStyle>
          <a:p>
            <a:pPr algn="ctr" eaLnBrk="1" hangingPunct="1">
              <a:lnSpc>
                <a:spcPct val="100000"/>
              </a:lnSpc>
              <a:spcBef>
                <a:spcPct val="0"/>
              </a:spcBef>
              <a:buFontTx/>
              <a:buNone/>
            </a:pPr>
            <a:r>
              <a:rPr lang="en-GB" altLang="en-US" dirty="0">
                <a:solidFill>
                  <a:srgbClr val="019542"/>
                </a:solidFill>
              </a:rPr>
              <a:t>amazing</a:t>
            </a:r>
          </a:p>
        </p:txBody>
      </p:sp>
      <p:sp>
        <p:nvSpPr>
          <p:cNvPr id="18" name="TextBox 17"/>
          <p:cNvSpPr txBox="1">
            <a:spLocks noChangeArrowheads="1"/>
          </p:cNvSpPr>
          <p:nvPr/>
        </p:nvSpPr>
        <p:spPr bwMode="auto">
          <a:xfrm>
            <a:off x="4516438" y="4211638"/>
            <a:ext cx="1223962" cy="568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44000" tIns="144000" rIns="144000" bIns="144000">
            <a:spAutoFit/>
          </a:bodyPr>
          <a:lstStyle>
            <a:lvl1pPr>
              <a:lnSpc>
                <a:spcPct val="90000"/>
              </a:lnSpc>
              <a:spcBef>
                <a:spcPts val="1000"/>
              </a:spcBef>
              <a:buFont typeface="Arial" panose="020B0604020202020204" pitchFamily="34" charset="0"/>
              <a:buChar char="•"/>
              <a:defRPr>
                <a:solidFill>
                  <a:srgbClr val="1C1C1C"/>
                </a:solidFill>
                <a:latin typeface="Twinkl" pitchFamily="2" charset="0"/>
                <a:ea typeface="Tuffy-TTF" panose="020B0603060100000000" pitchFamily="34" charset="0"/>
                <a:cs typeface="Tuffy-TTF" panose="020B0603060100000000" pitchFamily="34" charset="0"/>
              </a:defRPr>
            </a:lvl1pPr>
            <a:lvl2pPr marL="742950" indent="-285750">
              <a:lnSpc>
                <a:spcPct val="90000"/>
              </a:lnSpc>
              <a:spcBef>
                <a:spcPts val="500"/>
              </a:spcBef>
              <a:buFont typeface="Arial" panose="020B0604020202020204" pitchFamily="34" charset="0"/>
              <a:buChar char="•"/>
              <a:defRPr sz="1600">
                <a:solidFill>
                  <a:srgbClr val="1C1C1C"/>
                </a:solidFill>
                <a:latin typeface="Twinkl" pitchFamily="2" charset="0"/>
                <a:ea typeface="Tuffy-TTF" panose="020B0603060100000000" pitchFamily="34" charset="0"/>
                <a:cs typeface="Tuffy-TTF" panose="020B0603060100000000" pitchFamily="34" charset="0"/>
              </a:defRPr>
            </a:lvl2pPr>
            <a:lvl3pPr marL="1143000" indent="-228600">
              <a:lnSpc>
                <a:spcPct val="90000"/>
              </a:lnSpc>
              <a:spcBef>
                <a:spcPts val="500"/>
              </a:spcBef>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3pPr>
            <a:lvl4pPr marL="1600200" indent="-228600">
              <a:lnSpc>
                <a:spcPct val="90000"/>
              </a:lnSpc>
              <a:spcBef>
                <a:spcPts val="500"/>
              </a:spcBef>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4pPr>
            <a:lvl5pPr marL="2057400" indent="-228600">
              <a:lnSpc>
                <a:spcPct val="90000"/>
              </a:lnSpc>
              <a:spcBef>
                <a:spcPts val="500"/>
              </a:spcBef>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9pPr>
          </a:lstStyle>
          <a:p>
            <a:pPr algn="ctr" eaLnBrk="1" hangingPunct="1">
              <a:lnSpc>
                <a:spcPct val="100000"/>
              </a:lnSpc>
              <a:spcBef>
                <a:spcPct val="0"/>
              </a:spcBef>
              <a:buFontTx/>
              <a:buNone/>
            </a:pPr>
            <a:r>
              <a:rPr lang="en-GB" altLang="en-US" dirty="0">
                <a:solidFill>
                  <a:srgbClr val="FAB001"/>
                </a:solidFill>
              </a:rPr>
              <a:t>good</a:t>
            </a:r>
          </a:p>
        </p:txBody>
      </p:sp>
      <p:sp>
        <p:nvSpPr>
          <p:cNvPr id="19" name="TextBox 18"/>
          <p:cNvSpPr txBox="1">
            <a:spLocks noChangeArrowheads="1"/>
          </p:cNvSpPr>
          <p:nvPr/>
        </p:nvSpPr>
        <p:spPr bwMode="auto">
          <a:xfrm>
            <a:off x="3816350" y="5613400"/>
            <a:ext cx="1223963" cy="568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44000" tIns="144000" rIns="144000" bIns="144000">
            <a:spAutoFit/>
          </a:bodyPr>
          <a:lstStyle>
            <a:lvl1pPr>
              <a:lnSpc>
                <a:spcPct val="90000"/>
              </a:lnSpc>
              <a:spcBef>
                <a:spcPts val="1000"/>
              </a:spcBef>
              <a:buFont typeface="Arial" panose="020B0604020202020204" pitchFamily="34" charset="0"/>
              <a:buChar char="•"/>
              <a:defRPr>
                <a:solidFill>
                  <a:srgbClr val="1C1C1C"/>
                </a:solidFill>
                <a:latin typeface="Twinkl" pitchFamily="2" charset="0"/>
                <a:ea typeface="Tuffy-TTF" panose="020B0603060100000000" pitchFamily="34" charset="0"/>
                <a:cs typeface="Tuffy-TTF" panose="020B0603060100000000" pitchFamily="34" charset="0"/>
              </a:defRPr>
            </a:lvl1pPr>
            <a:lvl2pPr marL="742950" indent="-285750">
              <a:lnSpc>
                <a:spcPct val="90000"/>
              </a:lnSpc>
              <a:spcBef>
                <a:spcPts val="500"/>
              </a:spcBef>
              <a:buFont typeface="Arial" panose="020B0604020202020204" pitchFamily="34" charset="0"/>
              <a:buChar char="•"/>
              <a:defRPr sz="1600">
                <a:solidFill>
                  <a:srgbClr val="1C1C1C"/>
                </a:solidFill>
                <a:latin typeface="Twinkl" pitchFamily="2" charset="0"/>
                <a:ea typeface="Tuffy-TTF" panose="020B0603060100000000" pitchFamily="34" charset="0"/>
                <a:cs typeface="Tuffy-TTF" panose="020B0603060100000000" pitchFamily="34" charset="0"/>
              </a:defRPr>
            </a:lvl2pPr>
            <a:lvl3pPr marL="1143000" indent="-228600">
              <a:lnSpc>
                <a:spcPct val="90000"/>
              </a:lnSpc>
              <a:spcBef>
                <a:spcPts val="500"/>
              </a:spcBef>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3pPr>
            <a:lvl4pPr marL="1600200" indent="-228600">
              <a:lnSpc>
                <a:spcPct val="90000"/>
              </a:lnSpc>
              <a:spcBef>
                <a:spcPts val="500"/>
              </a:spcBef>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4pPr>
            <a:lvl5pPr marL="2057400" indent="-228600">
              <a:lnSpc>
                <a:spcPct val="90000"/>
              </a:lnSpc>
              <a:spcBef>
                <a:spcPts val="500"/>
              </a:spcBef>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9pPr>
          </a:lstStyle>
          <a:p>
            <a:pPr algn="ctr" eaLnBrk="1" hangingPunct="1">
              <a:lnSpc>
                <a:spcPct val="100000"/>
              </a:lnSpc>
              <a:spcBef>
                <a:spcPct val="0"/>
              </a:spcBef>
              <a:buFontTx/>
              <a:buNone/>
            </a:pPr>
            <a:r>
              <a:rPr lang="en-GB" altLang="en-US" dirty="0">
                <a:solidFill>
                  <a:srgbClr val="F08115"/>
                </a:solidFill>
              </a:rPr>
              <a:t>better</a:t>
            </a:r>
          </a:p>
        </p:txBody>
      </p:sp>
      <p:sp>
        <p:nvSpPr>
          <p:cNvPr id="20" name="TextBox 19"/>
          <p:cNvSpPr txBox="1">
            <a:spLocks noChangeArrowheads="1"/>
          </p:cNvSpPr>
          <p:nvPr/>
        </p:nvSpPr>
        <p:spPr bwMode="auto">
          <a:xfrm>
            <a:off x="5003800" y="4927600"/>
            <a:ext cx="1223963" cy="566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44000" tIns="144000" rIns="144000" bIns="144000">
            <a:spAutoFit/>
          </a:bodyPr>
          <a:lstStyle>
            <a:lvl1pPr>
              <a:lnSpc>
                <a:spcPct val="90000"/>
              </a:lnSpc>
              <a:spcBef>
                <a:spcPts val="1000"/>
              </a:spcBef>
              <a:buFont typeface="Arial" panose="020B0604020202020204" pitchFamily="34" charset="0"/>
              <a:buChar char="•"/>
              <a:defRPr>
                <a:solidFill>
                  <a:srgbClr val="1C1C1C"/>
                </a:solidFill>
                <a:latin typeface="Twinkl" pitchFamily="2" charset="0"/>
                <a:ea typeface="Tuffy-TTF" panose="020B0603060100000000" pitchFamily="34" charset="0"/>
                <a:cs typeface="Tuffy-TTF" panose="020B0603060100000000" pitchFamily="34" charset="0"/>
              </a:defRPr>
            </a:lvl1pPr>
            <a:lvl2pPr marL="742950" indent="-285750">
              <a:lnSpc>
                <a:spcPct val="90000"/>
              </a:lnSpc>
              <a:spcBef>
                <a:spcPts val="500"/>
              </a:spcBef>
              <a:buFont typeface="Arial" panose="020B0604020202020204" pitchFamily="34" charset="0"/>
              <a:buChar char="•"/>
              <a:defRPr sz="1600">
                <a:solidFill>
                  <a:srgbClr val="1C1C1C"/>
                </a:solidFill>
                <a:latin typeface="Twinkl" pitchFamily="2" charset="0"/>
                <a:ea typeface="Tuffy-TTF" panose="020B0603060100000000" pitchFamily="34" charset="0"/>
                <a:cs typeface="Tuffy-TTF" panose="020B0603060100000000" pitchFamily="34" charset="0"/>
              </a:defRPr>
            </a:lvl2pPr>
            <a:lvl3pPr marL="1143000" indent="-228600">
              <a:lnSpc>
                <a:spcPct val="90000"/>
              </a:lnSpc>
              <a:spcBef>
                <a:spcPts val="500"/>
              </a:spcBef>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3pPr>
            <a:lvl4pPr marL="1600200" indent="-228600">
              <a:lnSpc>
                <a:spcPct val="90000"/>
              </a:lnSpc>
              <a:spcBef>
                <a:spcPts val="500"/>
              </a:spcBef>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4pPr>
            <a:lvl5pPr marL="2057400" indent="-228600">
              <a:lnSpc>
                <a:spcPct val="90000"/>
              </a:lnSpc>
              <a:spcBef>
                <a:spcPts val="500"/>
              </a:spcBef>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9pPr>
          </a:lstStyle>
          <a:p>
            <a:pPr algn="ctr" eaLnBrk="1" hangingPunct="1">
              <a:lnSpc>
                <a:spcPct val="100000"/>
              </a:lnSpc>
              <a:spcBef>
                <a:spcPct val="0"/>
              </a:spcBef>
              <a:buFontTx/>
              <a:buNone/>
            </a:pPr>
            <a:r>
              <a:rPr lang="en-GB" altLang="en-US" dirty="0">
                <a:solidFill>
                  <a:srgbClr val="18A0DB"/>
                </a:solidFill>
              </a:rPr>
              <a:t>special</a:t>
            </a:r>
          </a:p>
        </p:txBody>
      </p:sp>
      <p:sp>
        <p:nvSpPr>
          <p:cNvPr id="21" name="TextBox 20"/>
          <p:cNvSpPr txBox="1">
            <a:spLocks noChangeArrowheads="1"/>
          </p:cNvSpPr>
          <p:nvPr/>
        </p:nvSpPr>
        <p:spPr bwMode="auto">
          <a:xfrm>
            <a:off x="5738813" y="5559425"/>
            <a:ext cx="1223962" cy="568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44000" tIns="144000" rIns="144000" bIns="144000">
            <a:spAutoFit/>
          </a:bodyPr>
          <a:lstStyle>
            <a:lvl1pPr>
              <a:lnSpc>
                <a:spcPct val="90000"/>
              </a:lnSpc>
              <a:spcBef>
                <a:spcPts val="1000"/>
              </a:spcBef>
              <a:buFont typeface="Arial" panose="020B0604020202020204" pitchFamily="34" charset="0"/>
              <a:buChar char="•"/>
              <a:defRPr>
                <a:solidFill>
                  <a:srgbClr val="1C1C1C"/>
                </a:solidFill>
                <a:latin typeface="Twinkl" pitchFamily="2" charset="0"/>
                <a:ea typeface="Tuffy-TTF" panose="020B0603060100000000" pitchFamily="34" charset="0"/>
                <a:cs typeface="Tuffy-TTF" panose="020B0603060100000000" pitchFamily="34" charset="0"/>
              </a:defRPr>
            </a:lvl1pPr>
            <a:lvl2pPr marL="742950" indent="-285750">
              <a:lnSpc>
                <a:spcPct val="90000"/>
              </a:lnSpc>
              <a:spcBef>
                <a:spcPts val="500"/>
              </a:spcBef>
              <a:buFont typeface="Arial" panose="020B0604020202020204" pitchFamily="34" charset="0"/>
              <a:buChar char="•"/>
              <a:defRPr sz="1600">
                <a:solidFill>
                  <a:srgbClr val="1C1C1C"/>
                </a:solidFill>
                <a:latin typeface="Twinkl" pitchFamily="2" charset="0"/>
                <a:ea typeface="Tuffy-TTF" panose="020B0603060100000000" pitchFamily="34" charset="0"/>
                <a:cs typeface="Tuffy-TTF" panose="020B0603060100000000" pitchFamily="34" charset="0"/>
              </a:defRPr>
            </a:lvl2pPr>
            <a:lvl3pPr marL="1143000" indent="-228600">
              <a:lnSpc>
                <a:spcPct val="90000"/>
              </a:lnSpc>
              <a:spcBef>
                <a:spcPts val="500"/>
              </a:spcBef>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3pPr>
            <a:lvl4pPr marL="1600200" indent="-228600">
              <a:lnSpc>
                <a:spcPct val="90000"/>
              </a:lnSpc>
              <a:spcBef>
                <a:spcPts val="500"/>
              </a:spcBef>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4pPr>
            <a:lvl5pPr marL="2057400" indent="-228600">
              <a:lnSpc>
                <a:spcPct val="90000"/>
              </a:lnSpc>
              <a:spcBef>
                <a:spcPts val="500"/>
              </a:spcBef>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9pPr>
          </a:lstStyle>
          <a:p>
            <a:pPr algn="ctr" eaLnBrk="1" hangingPunct="1">
              <a:lnSpc>
                <a:spcPct val="100000"/>
              </a:lnSpc>
              <a:spcBef>
                <a:spcPct val="0"/>
              </a:spcBef>
              <a:buFontTx/>
              <a:buNone/>
            </a:pPr>
            <a:r>
              <a:rPr lang="en-GB" altLang="en-US" dirty="0">
                <a:solidFill>
                  <a:srgbClr val="019542"/>
                </a:solidFill>
              </a:rPr>
              <a:t>laugh</a:t>
            </a:r>
          </a:p>
        </p:txBody>
      </p:sp>
      <p:sp>
        <p:nvSpPr>
          <p:cNvPr id="22" name="TextBox 21"/>
          <p:cNvSpPr txBox="1">
            <a:spLocks noChangeArrowheads="1"/>
          </p:cNvSpPr>
          <p:nvPr/>
        </p:nvSpPr>
        <p:spPr bwMode="auto">
          <a:xfrm>
            <a:off x="7021513" y="4260850"/>
            <a:ext cx="1223962" cy="568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44000" tIns="144000" rIns="144000" bIns="144000">
            <a:spAutoFit/>
          </a:bodyPr>
          <a:lstStyle>
            <a:lvl1pPr>
              <a:lnSpc>
                <a:spcPct val="90000"/>
              </a:lnSpc>
              <a:spcBef>
                <a:spcPts val="1000"/>
              </a:spcBef>
              <a:buFont typeface="Arial" panose="020B0604020202020204" pitchFamily="34" charset="0"/>
              <a:buChar char="•"/>
              <a:defRPr>
                <a:solidFill>
                  <a:srgbClr val="1C1C1C"/>
                </a:solidFill>
                <a:latin typeface="Twinkl" pitchFamily="2" charset="0"/>
                <a:ea typeface="Tuffy-TTF" panose="020B0603060100000000" pitchFamily="34" charset="0"/>
                <a:cs typeface="Tuffy-TTF" panose="020B0603060100000000" pitchFamily="34" charset="0"/>
              </a:defRPr>
            </a:lvl1pPr>
            <a:lvl2pPr marL="742950" indent="-285750">
              <a:lnSpc>
                <a:spcPct val="90000"/>
              </a:lnSpc>
              <a:spcBef>
                <a:spcPts val="500"/>
              </a:spcBef>
              <a:buFont typeface="Arial" panose="020B0604020202020204" pitchFamily="34" charset="0"/>
              <a:buChar char="•"/>
              <a:defRPr sz="1600">
                <a:solidFill>
                  <a:srgbClr val="1C1C1C"/>
                </a:solidFill>
                <a:latin typeface="Twinkl" pitchFamily="2" charset="0"/>
                <a:ea typeface="Tuffy-TTF" panose="020B0603060100000000" pitchFamily="34" charset="0"/>
                <a:cs typeface="Tuffy-TTF" panose="020B0603060100000000" pitchFamily="34" charset="0"/>
              </a:defRPr>
            </a:lvl2pPr>
            <a:lvl3pPr marL="1143000" indent="-228600">
              <a:lnSpc>
                <a:spcPct val="90000"/>
              </a:lnSpc>
              <a:spcBef>
                <a:spcPts val="500"/>
              </a:spcBef>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3pPr>
            <a:lvl4pPr marL="1600200" indent="-228600">
              <a:lnSpc>
                <a:spcPct val="90000"/>
              </a:lnSpc>
              <a:spcBef>
                <a:spcPts val="500"/>
              </a:spcBef>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4pPr>
            <a:lvl5pPr marL="2057400" indent="-228600">
              <a:lnSpc>
                <a:spcPct val="90000"/>
              </a:lnSpc>
              <a:spcBef>
                <a:spcPts val="500"/>
              </a:spcBef>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9pPr>
          </a:lstStyle>
          <a:p>
            <a:pPr algn="ctr" eaLnBrk="1" hangingPunct="1">
              <a:lnSpc>
                <a:spcPct val="100000"/>
              </a:lnSpc>
              <a:spcBef>
                <a:spcPct val="0"/>
              </a:spcBef>
              <a:buFontTx/>
              <a:buNone/>
            </a:pPr>
            <a:r>
              <a:rPr lang="en-GB" altLang="en-US" dirty="0">
                <a:solidFill>
                  <a:srgbClr val="8D358B"/>
                </a:solidFill>
              </a:rPr>
              <a:t>fantastic</a:t>
            </a:r>
          </a:p>
        </p:txBody>
      </p:sp>
      <p:sp>
        <p:nvSpPr>
          <p:cNvPr id="23" name="TextBox 22"/>
          <p:cNvSpPr txBox="1">
            <a:spLocks noChangeArrowheads="1"/>
          </p:cNvSpPr>
          <p:nvPr/>
        </p:nvSpPr>
        <p:spPr bwMode="auto">
          <a:xfrm>
            <a:off x="6486525" y="4818063"/>
            <a:ext cx="950913" cy="568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44000" tIns="144000" rIns="144000" bIns="144000">
            <a:spAutoFit/>
          </a:bodyPr>
          <a:lstStyle>
            <a:lvl1pPr>
              <a:lnSpc>
                <a:spcPct val="90000"/>
              </a:lnSpc>
              <a:spcBef>
                <a:spcPts val="1000"/>
              </a:spcBef>
              <a:buFont typeface="Arial" panose="020B0604020202020204" pitchFamily="34" charset="0"/>
              <a:buChar char="•"/>
              <a:defRPr>
                <a:solidFill>
                  <a:srgbClr val="1C1C1C"/>
                </a:solidFill>
                <a:latin typeface="Twinkl" pitchFamily="2" charset="0"/>
                <a:ea typeface="Tuffy-TTF" panose="020B0603060100000000" pitchFamily="34" charset="0"/>
                <a:cs typeface="Tuffy-TTF" panose="020B0603060100000000" pitchFamily="34" charset="0"/>
              </a:defRPr>
            </a:lvl1pPr>
            <a:lvl2pPr marL="742950" indent="-285750">
              <a:lnSpc>
                <a:spcPct val="90000"/>
              </a:lnSpc>
              <a:spcBef>
                <a:spcPts val="500"/>
              </a:spcBef>
              <a:buFont typeface="Arial" panose="020B0604020202020204" pitchFamily="34" charset="0"/>
              <a:buChar char="•"/>
              <a:defRPr sz="1600">
                <a:solidFill>
                  <a:srgbClr val="1C1C1C"/>
                </a:solidFill>
                <a:latin typeface="Twinkl" pitchFamily="2" charset="0"/>
                <a:ea typeface="Tuffy-TTF" panose="020B0603060100000000" pitchFamily="34" charset="0"/>
                <a:cs typeface="Tuffy-TTF" panose="020B0603060100000000" pitchFamily="34" charset="0"/>
              </a:defRPr>
            </a:lvl2pPr>
            <a:lvl3pPr marL="1143000" indent="-228600">
              <a:lnSpc>
                <a:spcPct val="90000"/>
              </a:lnSpc>
              <a:spcBef>
                <a:spcPts val="500"/>
              </a:spcBef>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3pPr>
            <a:lvl4pPr marL="1600200" indent="-228600">
              <a:lnSpc>
                <a:spcPct val="90000"/>
              </a:lnSpc>
              <a:spcBef>
                <a:spcPts val="500"/>
              </a:spcBef>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4pPr>
            <a:lvl5pPr marL="2057400" indent="-228600">
              <a:lnSpc>
                <a:spcPct val="90000"/>
              </a:lnSpc>
              <a:spcBef>
                <a:spcPts val="500"/>
              </a:spcBef>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9pPr>
          </a:lstStyle>
          <a:p>
            <a:pPr algn="ctr" eaLnBrk="1" hangingPunct="1">
              <a:lnSpc>
                <a:spcPct val="100000"/>
              </a:lnSpc>
              <a:spcBef>
                <a:spcPct val="0"/>
              </a:spcBef>
              <a:buFontTx/>
              <a:buNone/>
            </a:pPr>
            <a:r>
              <a:rPr lang="en-GB" altLang="en-US" dirty="0">
                <a:solidFill>
                  <a:srgbClr val="DE1E5A"/>
                </a:solidFill>
              </a:rPr>
              <a:t>love</a:t>
            </a:r>
          </a:p>
        </p:txBody>
      </p:sp>
      <p:sp>
        <p:nvSpPr>
          <p:cNvPr id="24" name="TextBox 23"/>
          <p:cNvSpPr txBox="1">
            <a:spLocks noChangeArrowheads="1"/>
          </p:cNvSpPr>
          <p:nvPr/>
        </p:nvSpPr>
        <p:spPr bwMode="auto">
          <a:xfrm>
            <a:off x="7329488" y="5541963"/>
            <a:ext cx="949325" cy="566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44000" tIns="144000" rIns="144000" bIns="144000">
            <a:spAutoFit/>
          </a:bodyPr>
          <a:lstStyle>
            <a:lvl1pPr>
              <a:lnSpc>
                <a:spcPct val="90000"/>
              </a:lnSpc>
              <a:spcBef>
                <a:spcPts val="1000"/>
              </a:spcBef>
              <a:buFont typeface="Arial" panose="020B0604020202020204" pitchFamily="34" charset="0"/>
              <a:buChar char="•"/>
              <a:defRPr>
                <a:solidFill>
                  <a:srgbClr val="1C1C1C"/>
                </a:solidFill>
                <a:latin typeface="Twinkl" pitchFamily="2" charset="0"/>
                <a:ea typeface="Tuffy-TTF" panose="020B0603060100000000" pitchFamily="34" charset="0"/>
                <a:cs typeface="Tuffy-TTF" panose="020B0603060100000000" pitchFamily="34" charset="0"/>
              </a:defRPr>
            </a:lvl1pPr>
            <a:lvl2pPr marL="742950" indent="-285750">
              <a:lnSpc>
                <a:spcPct val="90000"/>
              </a:lnSpc>
              <a:spcBef>
                <a:spcPts val="500"/>
              </a:spcBef>
              <a:buFont typeface="Arial" panose="020B0604020202020204" pitchFamily="34" charset="0"/>
              <a:buChar char="•"/>
              <a:defRPr sz="1600">
                <a:solidFill>
                  <a:srgbClr val="1C1C1C"/>
                </a:solidFill>
                <a:latin typeface="Twinkl" pitchFamily="2" charset="0"/>
                <a:ea typeface="Tuffy-TTF" panose="020B0603060100000000" pitchFamily="34" charset="0"/>
                <a:cs typeface="Tuffy-TTF" panose="020B0603060100000000" pitchFamily="34" charset="0"/>
              </a:defRPr>
            </a:lvl2pPr>
            <a:lvl3pPr marL="1143000" indent="-228600">
              <a:lnSpc>
                <a:spcPct val="90000"/>
              </a:lnSpc>
              <a:spcBef>
                <a:spcPts val="500"/>
              </a:spcBef>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3pPr>
            <a:lvl4pPr marL="1600200" indent="-228600">
              <a:lnSpc>
                <a:spcPct val="90000"/>
              </a:lnSpc>
              <a:spcBef>
                <a:spcPts val="500"/>
              </a:spcBef>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4pPr>
            <a:lvl5pPr marL="2057400" indent="-228600">
              <a:lnSpc>
                <a:spcPct val="90000"/>
              </a:lnSpc>
              <a:spcBef>
                <a:spcPts val="500"/>
              </a:spcBef>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9pPr>
          </a:lstStyle>
          <a:p>
            <a:pPr algn="ctr" eaLnBrk="1" hangingPunct="1">
              <a:lnSpc>
                <a:spcPct val="100000"/>
              </a:lnSpc>
              <a:spcBef>
                <a:spcPct val="0"/>
              </a:spcBef>
              <a:buFontTx/>
              <a:buNone/>
            </a:pPr>
            <a:r>
              <a:rPr lang="en-GB" altLang="en-US" dirty="0">
                <a:solidFill>
                  <a:srgbClr val="FAB001"/>
                </a:solidFill>
              </a:rPr>
              <a:t>best</a:t>
            </a:r>
          </a:p>
        </p:txBody>
      </p:sp>
      <p:pic>
        <p:nvPicPr>
          <p:cNvPr id="25" name="Whole Clas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53325" y="542925"/>
            <a:ext cx="1238250" cy="865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500"/>
                                        <p:tgtEl>
                                          <p:spTgt spid="10"/>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fade">
                                      <p:cBhvr>
                                        <p:cTn id="22" dur="500"/>
                                        <p:tgtEl>
                                          <p:spTgt spid="11"/>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fade">
                                      <p:cBhvr>
                                        <p:cTn id="27" dur="500"/>
                                        <p:tgtEl>
                                          <p:spTgt spid="12"/>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7"/>
                                        </p:tgtEl>
                                        <p:attrNameLst>
                                          <p:attrName>style.visibility</p:attrName>
                                        </p:attrNameLst>
                                      </p:cBhvr>
                                      <p:to>
                                        <p:strVal val="visible"/>
                                      </p:to>
                                    </p:set>
                                    <p:animEffect transition="in" filter="fade">
                                      <p:cBhvr>
                                        <p:cTn id="32" dur="500"/>
                                        <p:tgtEl>
                                          <p:spTgt spid="17"/>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22"/>
                                        </p:tgtEl>
                                        <p:attrNameLst>
                                          <p:attrName>style.visibility</p:attrName>
                                        </p:attrNameLst>
                                      </p:cBhvr>
                                      <p:to>
                                        <p:strVal val="visible"/>
                                      </p:to>
                                    </p:set>
                                    <p:animEffect transition="in" filter="fade">
                                      <p:cBhvr>
                                        <p:cTn id="37" dur="500"/>
                                        <p:tgtEl>
                                          <p:spTgt spid="22"/>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21"/>
                                        </p:tgtEl>
                                        <p:attrNameLst>
                                          <p:attrName>style.visibility</p:attrName>
                                        </p:attrNameLst>
                                      </p:cBhvr>
                                      <p:to>
                                        <p:strVal val="visible"/>
                                      </p:to>
                                    </p:set>
                                    <p:animEffect transition="in" filter="fade">
                                      <p:cBhvr>
                                        <p:cTn id="42" dur="500"/>
                                        <p:tgtEl>
                                          <p:spTgt spid="21"/>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18"/>
                                        </p:tgtEl>
                                        <p:attrNameLst>
                                          <p:attrName>style.visibility</p:attrName>
                                        </p:attrNameLst>
                                      </p:cBhvr>
                                      <p:to>
                                        <p:strVal val="visible"/>
                                      </p:to>
                                    </p:set>
                                    <p:animEffect transition="in" filter="fade">
                                      <p:cBhvr>
                                        <p:cTn id="47" dur="500"/>
                                        <p:tgtEl>
                                          <p:spTgt spid="18"/>
                                        </p:tgtEl>
                                      </p:cBhvr>
                                    </p:animEffect>
                                  </p:childTnLst>
                                </p:cTn>
                              </p:par>
                            </p:childTnLst>
                          </p:cTn>
                        </p:par>
                      </p:childTnLst>
                    </p:cTn>
                  </p:par>
                  <p:par>
                    <p:cTn id="48" fill="hold" nodeType="clickPar">
                      <p:stCondLst>
                        <p:cond delay="indefinite"/>
                      </p:stCondLst>
                      <p:childTnLst>
                        <p:par>
                          <p:cTn id="49" fill="hold" nodeType="withGroup">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16"/>
                                        </p:tgtEl>
                                        <p:attrNameLst>
                                          <p:attrName>style.visibility</p:attrName>
                                        </p:attrNameLst>
                                      </p:cBhvr>
                                      <p:to>
                                        <p:strVal val="visible"/>
                                      </p:to>
                                    </p:set>
                                    <p:animEffect transition="in" filter="fade">
                                      <p:cBhvr>
                                        <p:cTn id="52" dur="500"/>
                                        <p:tgtEl>
                                          <p:spTgt spid="16"/>
                                        </p:tgtEl>
                                      </p:cBhvr>
                                    </p:animEffect>
                                  </p:childTnLst>
                                </p:cTn>
                              </p:par>
                            </p:childTnLst>
                          </p:cTn>
                        </p:par>
                      </p:childTnLst>
                    </p:cTn>
                  </p:par>
                  <p:par>
                    <p:cTn id="53" fill="hold" nodeType="clickPar">
                      <p:stCondLst>
                        <p:cond delay="indefinite"/>
                      </p:stCondLst>
                      <p:childTnLst>
                        <p:par>
                          <p:cTn id="54" fill="hold" nodeType="withGroup">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13"/>
                                        </p:tgtEl>
                                        <p:attrNameLst>
                                          <p:attrName>style.visibility</p:attrName>
                                        </p:attrNameLst>
                                      </p:cBhvr>
                                      <p:to>
                                        <p:strVal val="visible"/>
                                      </p:to>
                                    </p:set>
                                    <p:animEffect transition="in" filter="fade">
                                      <p:cBhvr>
                                        <p:cTn id="57" dur="500"/>
                                        <p:tgtEl>
                                          <p:spTgt spid="13"/>
                                        </p:tgtEl>
                                      </p:cBhvr>
                                    </p:animEffect>
                                  </p:childTnLst>
                                </p:cTn>
                              </p:par>
                            </p:childTnLst>
                          </p:cTn>
                        </p:par>
                      </p:childTnLst>
                    </p:cTn>
                  </p:par>
                  <p:par>
                    <p:cTn id="58" fill="hold" nodeType="clickPar">
                      <p:stCondLst>
                        <p:cond delay="indefinite"/>
                      </p:stCondLst>
                      <p:childTnLst>
                        <p:par>
                          <p:cTn id="59" fill="hold" nodeType="withGroup">
                            <p:stCondLst>
                              <p:cond delay="0"/>
                            </p:stCondLst>
                            <p:childTnLst>
                              <p:par>
                                <p:cTn id="60" presetID="10" presetClass="entr" presetSubtype="0" fill="hold" grpId="0" nodeType="clickEffect">
                                  <p:stCondLst>
                                    <p:cond delay="0"/>
                                  </p:stCondLst>
                                  <p:childTnLst>
                                    <p:set>
                                      <p:cBhvr>
                                        <p:cTn id="61" dur="1" fill="hold">
                                          <p:stCondLst>
                                            <p:cond delay="0"/>
                                          </p:stCondLst>
                                        </p:cTn>
                                        <p:tgtEl>
                                          <p:spTgt spid="20"/>
                                        </p:tgtEl>
                                        <p:attrNameLst>
                                          <p:attrName>style.visibility</p:attrName>
                                        </p:attrNameLst>
                                      </p:cBhvr>
                                      <p:to>
                                        <p:strVal val="visible"/>
                                      </p:to>
                                    </p:set>
                                    <p:animEffect transition="in" filter="fade">
                                      <p:cBhvr>
                                        <p:cTn id="62" dur="500"/>
                                        <p:tgtEl>
                                          <p:spTgt spid="20"/>
                                        </p:tgtEl>
                                      </p:cBhvr>
                                    </p:animEffect>
                                  </p:childTnLst>
                                </p:cTn>
                              </p:par>
                            </p:childTnLst>
                          </p:cTn>
                        </p:par>
                      </p:childTnLst>
                    </p:cTn>
                  </p:par>
                  <p:par>
                    <p:cTn id="63" fill="hold" nodeType="clickPar">
                      <p:stCondLst>
                        <p:cond delay="indefinite"/>
                      </p:stCondLst>
                      <p:childTnLst>
                        <p:par>
                          <p:cTn id="64" fill="hold" nodeType="withGroup">
                            <p:stCondLst>
                              <p:cond delay="0"/>
                            </p:stCondLst>
                            <p:childTnLst>
                              <p:par>
                                <p:cTn id="65" presetID="10" presetClass="entr" presetSubtype="0" fill="hold" grpId="0" nodeType="clickEffect">
                                  <p:stCondLst>
                                    <p:cond delay="0"/>
                                  </p:stCondLst>
                                  <p:childTnLst>
                                    <p:set>
                                      <p:cBhvr>
                                        <p:cTn id="66" dur="1" fill="hold">
                                          <p:stCondLst>
                                            <p:cond delay="0"/>
                                          </p:stCondLst>
                                        </p:cTn>
                                        <p:tgtEl>
                                          <p:spTgt spid="14"/>
                                        </p:tgtEl>
                                        <p:attrNameLst>
                                          <p:attrName>style.visibility</p:attrName>
                                        </p:attrNameLst>
                                      </p:cBhvr>
                                      <p:to>
                                        <p:strVal val="visible"/>
                                      </p:to>
                                    </p:set>
                                    <p:animEffect transition="in" filter="fade">
                                      <p:cBhvr>
                                        <p:cTn id="67" dur="500"/>
                                        <p:tgtEl>
                                          <p:spTgt spid="14"/>
                                        </p:tgtEl>
                                      </p:cBhvr>
                                    </p:animEffect>
                                  </p:childTnLst>
                                </p:cTn>
                              </p:par>
                            </p:childTnLst>
                          </p:cTn>
                        </p:par>
                      </p:childTnLst>
                    </p:cTn>
                  </p:par>
                  <p:par>
                    <p:cTn id="68" fill="hold" nodeType="clickPar">
                      <p:stCondLst>
                        <p:cond delay="indefinite"/>
                      </p:stCondLst>
                      <p:childTnLst>
                        <p:par>
                          <p:cTn id="69" fill="hold" nodeType="withGroup">
                            <p:stCondLst>
                              <p:cond delay="0"/>
                            </p:stCondLst>
                            <p:childTnLst>
                              <p:par>
                                <p:cTn id="70" presetID="10" presetClass="entr" presetSubtype="0" fill="hold" grpId="0" nodeType="clickEffect">
                                  <p:stCondLst>
                                    <p:cond delay="0"/>
                                  </p:stCondLst>
                                  <p:childTnLst>
                                    <p:set>
                                      <p:cBhvr>
                                        <p:cTn id="71" dur="1" fill="hold">
                                          <p:stCondLst>
                                            <p:cond delay="0"/>
                                          </p:stCondLst>
                                        </p:cTn>
                                        <p:tgtEl>
                                          <p:spTgt spid="23"/>
                                        </p:tgtEl>
                                        <p:attrNameLst>
                                          <p:attrName>style.visibility</p:attrName>
                                        </p:attrNameLst>
                                      </p:cBhvr>
                                      <p:to>
                                        <p:strVal val="visible"/>
                                      </p:to>
                                    </p:set>
                                    <p:animEffect transition="in" filter="fade">
                                      <p:cBhvr>
                                        <p:cTn id="72" dur="500"/>
                                        <p:tgtEl>
                                          <p:spTgt spid="23"/>
                                        </p:tgtEl>
                                      </p:cBhvr>
                                    </p:animEffect>
                                  </p:childTnLst>
                                </p:cTn>
                              </p:par>
                            </p:childTnLst>
                          </p:cTn>
                        </p:par>
                      </p:childTnLst>
                    </p:cTn>
                  </p:par>
                  <p:par>
                    <p:cTn id="73" fill="hold" nodeType="clickPar">
                      <p:stCondLst>
                        <p:cond delay="indefinite"/>
                      </p:stCondLst>
                      <p:childTnLst>
                        <p:par>
                          <p:cTn id="74" fill="hold" nodeType="withGroup">
                            <p:stCondLst>
                              <p:cond delay="0"/>
                            </p:stCondLst>
                            <p:childTnLst>
                              <p:par>
                                <p:cTn id="75" presetID="10" presetClass="entr" presetSubtype="0" fill="hold" grpId="0" nodeType="clickEffect">
                                  <p:stCondLst>
                                    <p:cond delay="0"/>
                                  </p:stCondLst>
                                  <p:childTnLst>
                                    <p:set>
                                      <p:cBhvr>
                                        <p:cTn id="76" dur="1" fill="hold">
                                          <p:stCondLst>
                                            <p:cond delay="0"/>
                                          </p:stCondLst>
                                        </p:cTn>
                                        <p:tgtEl>
                                          <p:spTgt spid="24"/>
                                        </p:tgtEl>
                                        <p:attrNameLst>
                                          <p:attrName>style.visibility</p:attrName>
                                        </p:attrNameLst>
                                      </p:cBhvr>
                                      <p:to>
                                        <p:strVal val="visible"/>
                                      </p:to>
                                    </p:set>
                                    <p:animEffect transition="in" filter="fade">
                                      <p:cBhvr>
                                        <p:cTn id="77" dur="500"/>
                                        <p:tgtEl>
                                          <p:spTgt spid="24"/>
                                        </p:tgtEl>
                                      </p:cBhvr>
                                    </p:animEffect>
                                  </p:childTnLst>
                                </p:cTn>
                              </p:par>
                            </p:childTnLst>
                          </p:cTn>
                        </p:par>
                      </p:childTnLst>
                    </p:cTn>
                  </p:par>
                  <p:par>
                    <p:cTn id="78" fill="hold" nodeType="clickPar">
                      <p:stCondLst>
                        <p:cond delay="indefinite"/>
                      </p:stCondLst>
                      <p:childTnLst>
                        <p:par>
                          <p:cTn id="79" fill="hold" nodeType="withGroup">
                            <p:stCondLst>
                              <p:cond delay="0"/>
                            </p:stCondLst>
                            <p:childTnLst>
                              <p:par>
                                <p:cTn id="80" presetID="10" presetClass="entr" presetSubtype="0" fill="hold" grpId="0" nodeType="clickEffect">
                                  <p:stCondLst>
                                    <p:cond delay="0"/>
                                  </p:stCondLst>
                                  <p:childTnLst>
                                    <p:set>
                                      <p:cBhvr>
                                        <p:cTn id="81" dur="1" fill="hold">
                                          <p:stCondLst>
                                            <p:cond delay="0"/>
                                          </p:stCondLst>
                                        </p:cTn>
                                        <p:tgtEl>
                                          <p:spTgt spid="15"/>
                                        </p:tgtEl>
                                        <p:attrNameLst>
                                          <p:attrName>style.visibility</p:attrName>
                                        </p:attrNameLst>
                                      </p:cBhvr>
                                      <p:to>
                                        <p:strVal val="visible"/>
                                      </p:to>
                                    </p:set>
                                    <p:animEffect transition="in" filter="fade">
                                      <p:cBhvr>
                                        <p:cTn id="82" dur="500"/>
                                        <p:tgtEl>
                                          <p:spTgt spid="15"/>
                                        </p:tgtEl>
                                      </p:cBhvr>
                                    </p:animEffect>
                                  </p:childTnLst>
                                </p:cTn>
                              </p:par>
                            </p:childTnLst>
                          </p:cTn>
                        </p:par>
                      </p:childTnLst>
                    </p:cTn>
                  </p:par>
                  <p:par>
                    <p:cTn id="83" fill="hold" nodeType="clickPar">
                      <p:stCondLst>
                        <p:cond delay="indefinite"/>
                      </p:stCondLst>
                      <p:childTnLst>
                        <p:par>
                          <p:cTn id="84" fill="hold" nodeType="withGroup">
                            <p:stCondLst>
                              <p:cond delay="0"/>
                            </p:stCondLst>
                            <p:childTnLst>
                              <p:par>
                                <p:cTn id="85" presetID="10" presetClass="entr" presetSubtype="0" fill="hold" grpId="0" nodeType="clickEffect">
                                  <p:stCondLst>
                                    <p:cond delay="0"/>
                                  </p:stCondLst>
                                  <p:childTnLst>
                                    <p:set>
                                      <p:cBhvr>
                                        <p:cTn id="86" dur="1" fill="hold">
                                          <p:stCondLst>
                                            <p:cond delay="0"/>
                                          </p:stCondLst>
                                        </p:cTn>
                                        <p:tgtEl>
                                          <p:spTgt spid="19"/>
                                        </p:tgtEl>
                                        <p:attrNameLst>
                                          <p:attrName>style.visibility</p:attrName>
                                        </p:attrNameLst>
                                      </p:cBhvr>
                                      <p:to>
                                        <p:strVal val="visible"/>
                                      </p:to>
                                    </p:set>
                                    <p:animEffect transition="in" filter="fade">
                                      <p:cBhvr>
                                        <p:cTn id="87"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0" grpId="0"/>
      <p:bldP spid="11" grpId="0"/>
      <p:bldP spid="12" grpId="0"/>
      <p:bldP spid="13" grpId="0"/>
      <p:bldP spid="14" grpId="0"/>
      <p:bldP spid="15" grpId="0"/>
      <p:bldP spid="16" grpId="0"/>
      <p:bldP spid="17" grpId="0"/>
      <p:bldP spid="18" grpId="0"/>
      <p:bldP spid="19" grpId="0"/>
      <p:bldP spid="20" grpId="0"/>
      <p:bldP spid="21" grpId="0"/>
      <p:bldP spid="22" grpId="0"/>
      <p:bldP spid="23" grpId="0"/>
      <p:bldP spid="2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noChangeArrowheads="1"/>
          </p:cNvSpPr>
          <p:nvPr>
            <p:ph type="title"/>
          </p:nvPr>
        </p:nvSpPr>
        <p:spPr>
          <a:xfrm>
            <a:off x="457200" y="479425"/>
            <a:ext cx="8220075" cy="993775"/>
          </a:xfrm>
        </p:spPr>
        <p:txBody>
          <a:bodyPr/>
          <a:lstStyle/>
          <a:p>
            <a:pPr eaLnBrk="1" hangingPunct="1"/>
            <a:r>
              <a:rPr lang="en-GB" altLang="en-US"/>
              <a:t>Positive Thoughts</a:t>
            </a:r>
          </a:p>
        </p:txBody>
      </p:sp>
      <p:pic>
        <p:nvPicPr>
          <p:cNvPr id="18435" name="Whole Clas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53325" y="542925"/>
            <a:ext cx="1238250" cy="865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36" name="TextBox 5"/>
          <p:cNvSpPr txBox="1">
            <a:spLocks noChangeArrowheads="1"/>
          </p:cNvSpPr>
          <p:nvPr/>
        </p:nvSpPr>
        <p:spPr bwMode="auto">
          <a:xfrm>
            <a:off x="785813" y="1471613"/>
            <a:ext cx="7400925" cy="1122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44000" tIns="144000" rIns="144000" bIns="144000">
            <a:spAutoFit/>
          </a:bodyPr>
          <a:lstStyle>
            <a:lvl1pPr>
              <a:lnSpc>
                <a:spcPct val="90000"/>
              </a:lnSpc>
              <a:spcBef>
                <a:spcPts val="1000"/>
              </a:spcBef>
              <a:buFont typeface="Arial" panose="020B0604020202020204" pitchFamily="34" charset="0"/>
              <a:buChar char="•"/>
              <a:defRPr>
                <a:solidFill>
                  <a:srgbClr val="1C1C1C"/>
                </a:solidFill>
                <a:latin typeface="Twinkl" pitchFamily="2" charset="0"/>
                <a:ea typeface="Tuffy-TTF" panose="020B0603060100000000" pitchFamily="34" charset="0"/>
                <a:cs typeface="Tuffy-TTF" panose="020B0603060100000000" pitchFamily="34" charset="0"/>
              </a:defRPr>
            </a:lvl1pPr>
            <a:lvl2pPr marL="742950" indent="-285750">
              <a:lnSpc>
                <a:spcPct val="90000"/>
              </a:lnSpc>
              <a:spcBef>
                <a:spcPts val="500"/>
              </a:spcBef>
              <a:buFont typeface="Arial" panose="020B0604020202020204" pitchFamily="34" charset="0"/>
              <a:buChar char="•"/>
              <a:defRPr sz="1600">
                <a:solidFill>
                  <a:srgbClr val="1C1C1C"/>
                </a:solidFill>
                <a:latin typeface="Twinkl" pitchFamily="2" charset="0"/>
                <a:ea typeface="Tuffy-TTF" panose="020B0603060100000000" pitchFamily="34" charset="0"/>
                <a:cs typeface="Tuffy-TTF" panose="020B0603060100000000" pitchFamily="34" charset="0"/>
              </a:defRPr>
            </a:lvl2pPr>
            <a:lvl3pPr marL="1143000" indent="-228600">
              <a:lnSpc>
                <a:spcPct val="90000"/>
              </a:lnSpc>
              <a:spcBef>
                <a:spcPts val="500"/>
              </a:spcBef>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3pPr>
            <a:lvl4pPr marL="1600200" indent="-228600">
              <a:lnSpc>
                <a:spcPct val="90000"/>
              </a:lnSpc>
              <a:spcBef>
                <a:spcPts val="500"/>
              </a:spcBef>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4pPr>
            <a:lvl5pPr marL="2057400" indent="-228600">
              <a:lnSpc>
                <a:spcPct val="90000"/>
              </a:lnSpc>
              <a:spcBef>
                <a:spcPts val="500"/>
              </a:spcBef>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9pPr>
          </a:lstStyle>
          <a:p>
            <a:pPr algn="just" eaLnBrk="1" hangingPunct="1">
              <a:lnSpc>
                <a:spcPct val="100000"/>
              </a:lnSpc>
              <a:spcBef>
                <a:spcPct val="0"/>
              </a:spcBef>
              <a:buFontTx/>
              <a:buNone/>
            </a:pPr>
            <a:r>
              <a:rPr lang="en-GB" altLang="en-US">
                <a:solidFill>
                  <a:schemeClr val="tx1"/>
                </a:solidFill>
              </a:rPr>
              <a:t>Have you ever looked outside when it’s been raining and felt a bit down, because it means you can’t go out to play? That’s the down side of rain, but there is an up side, too.</a:t>
            </a:r>
          </a:p>
        </p:txBody>
      </p:sp>
      <p:sp>
        <p:nvSpPr>
          <p:cNvPr id="18437" name="TextBox 6"/>
          <p:cNvSpPr txBox="1">
            <a:spLocks noChangeArrowheads="1"/>
          </p:cNvSpPr>
          <p:nvPr/>
        </p:nvSpPr>
        <p:spPr bwMode="auto">
          <a:xfrm>
            <a:off x="781050" y="2506663"/>
            <a:ext cx="7572375" cy="568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44000" tIns="144000" rIns="144000" bIns="144000">
            <a:spAutoFit/>
          </a:bodyPr>
          <a:lstStyle>
            <a:lvl1pPr>
              <a:lnSpc>
                <a:spcPct val="90000"/>
              </a:lnSpc>
              <a:spcBef>
                <a:spcPts val="1000"/>
              </a:spcBef>
              <a:buFont typeface="Arial" panose="020B0604020202020204" pitchFamily="34" charset="0"/>
              <a:buChar char="•"/>
              <a:defRPr>
                <a:solidFill>
                  <a:srgbClr val="1C1C1C"/>
                </a:solidFill>
                <a:latin typeface="Twinkl" pitchFamily="2" charset="0"/>
                <a:ea typeface="Tuffy-TTF" panose="020B0603060100000000" pitchFamily="34" charset="0"/>
                <a:cs typeface="Tuffy-TTF" panose="020B0603060100000000" pitchFamily="34" charset="0"/>
              </a:defRPr>
            </a:lvl1pPr>
            <a:lvl2pPr marL="742950" indent="-285750">
              <a:lnSpc>
                <a:spcPct val="90000"/>
              </a:lnSpc>
              <a:spcBef>
                <a:spcPts val="500"/>
              </a:spcBef>
              <a:buFont typeface="Arial" panose="020B0604020202020204" pitchFamily="34" charset="0"/>
              <a:buChar char="•"/>
              <a:defRPr sz="1600">
                <a:solidFill>
                  <a:srgbClr val="1C1C1C"/>
                </a:solidFill>
                <a:latin typeface="Twinkl" pitchFamily="2" charset="0"/>
                <a:ea typeface="Tuffy-TTF" panose="020B0603060100000000" pitchFamily="34" charset="0"/>
                <a:cs typeface="Tuffy-TTF" panose="020B0603060100000000" pitchFamily="34" charset="0"/>
              </a:defRPr>
            </a:lvl2pPr>
            <a:lvl3pPr marL="1143000" indent="-228600">
              <a:lnSpc>
                <a:spcPct val="90000"/>
              </a:lnSpc>
              <a:spcBef>
                <a:spcPts val="500"/>
              </a:spcBef>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3pPr>
            <a:lvl4pPr marL="1600200" indent="-228600">
              <a:lnSpc>
                <a:spcPct val="90000"/>
              </a:lnSpc>
              <a:spcBef>
                <a:spcPts val="500"/>
              </a:spcBef>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4pPr>
            <a:lvl5pPr marL="2057400" indent="-228600">
              <a:lnSpc>
                <a:spcPct val="90000"/>
              </a:lnSpc>
              <a:spcBef>
                <a:spcPts val="500"/>
              </a:spcBef>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9pPr>
          </a:lstStyle>
          <a:p>
            <a:pPr algn="just" eaLnBrk="1" hangingPunct="1">
              <a:lnSpc>
                <a:spcPct val="100000"/>
              </a:lnSpc>
              <a:spcBef>
                <a:spcPct val="0"/>
              </a:spcBef>
              <a:buFontTx/>
              <a:buNone/>
            </a:pPr>
            <a:r>
              <a:rPr lang="en-GB" altLang="en-US">
                <a:solidFill>
                  <a:schemeClr val="tx1"/>
                </a:solidFill>
              </a:rPr>
              <a:t>A positive person might say to themselves,</a:t>
            </a:r>
          </a:p>
        </p:txBody>
      </p:sp>
      <p:sp>
        <p:nvSpPr>
          <p:cNvPr id="9" name="Rectangle: Rounded Corners 8">
            <a:extLst>
              <a:ext uri="{FF2B5EF4-FFF2-40B4-BE49-F238E27FC236}">
                <a16:creationId xmlns:a16="http://schemas.microsoft.com/office/drawing/2014/main" id="{FAFF86B1-180E-40FE-865C-D5E51D738CD8}"/>
              </a:ext>
            </a:extLst>
          </p:cNvPr>
          <p:cNvSpPr/>
          <p:nvPr/>
        </p:nvSpPr>
        <p:spPr>
          <a:xfrm>
            <a:off x="795338" y="3319463"/>
            <a:ext cx="7572375" cy="906462"/>
          </a:xfrm>
          <a:prstGeom prst="roundRect">
            <a:avLst/>
          </a:prstGeom>
          <a:solidFill>
            <a:srgbClr val="F0811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a:p>
        </p:txBody>
      </p:sp>
      <p:sp>
        <p:nvSpPr>
          <p:cNvPr id="18439" name="TextBox 7"/>
          <p:cNvSpPr txBox="1">
            <a:spLocks noChangeArrowheads="1"/>
          </p:cNvSpPr>
          <p:nvPr/>
        </p:nvSpPr>
        <p:spPr bwMode="auto">
          <a:xfrm>
            <a:off x="3536950" y="3319463"/>
            <a:ext cx="4649788" cy="906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44000" tIns="144000" rIns="144000" bIns="144000">
            <a:spAutoFit/>
          </a:bodyPr>
          <a:lstStyle>
            <a:lvl1pPr>
              <a:lnSpc>
                <a:spcPct val="90000"/>
              </a:lnSpc>
              <a:spcBef>
                <a:spcPts val="1000"/>
              </a:spcBef>
              <a:buFont typeface="Arial" panose="020B0604020202020204" pitchFamily="34" charset="0"/>
              <a:buChar char="•"/>
              <a:defRPr>
                <a:solidFill>
                  <a:srgbClr val="1C1C1C"/>
                </a:solidFill>
                <a:latin typeface="Twinkl" pitchFamily="2" charset="0"/>
                <a:ea typeface="Tuffy-TTF" panose="020B0603060100000000" pitchFamily="34" charset="0"/>
                <a:cs typeface="Tuffy-TTF" panose="020B0603060100000000" pitchFamily="34" charset="0"/>
              </a:defRPr>
            </a:lvl1pPr>
            <a:lvl2pPr marL="742950" indent="-285750">
              <a:lnSpc>
                <a:spcPct val="90000"/>
              </a:lnSpc>
              <a:spcBef>
                <a:spcPts val="500"/>
              </a:spcBef>
              <a:buFont typeface="Arial" panose="020B0604020202020204" pitchFamily="34" charset="0"/>
              <a:buChar char="•"/>
              <a:defRPr sz="1600">
                <a:solidFill>
                  <a:srgbClr val="1C1C1C"/>
                </a:solidFill>
                <a:latin typeface="Twinkl" pitchFamily="2" charset="0"/>
                <a:ea typeface="Tuffy-TTF" panose="020B0603060100000000" pitchFamily="34" charset="0"/>
                <a:cs typeface="Tuffy-TTF" panose="020B0603060100000000" pitchFamily="34" charset="0"/>
              </a:defRPr>
            </a:lvl2pPr>
            <a:lvl3pPr marL="1143000" indent="-228600">
              <a:lnSpc>
                <a:spcPct val="90000"/>
              </a:lnSpc>
              <a:spcBef>
                <a:spcPts val="500"/>
              </a:spcBef>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3pPr>
            <a:lvl4pPr marL="1600200" indent="-228600">
              <a:lnSpc>
                <a:spcPct val="90000"/>
              </a:lnSpc>
              <a:spcBef>
                <a:spcPts val="500"/>
              </a:spcBef>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4pPr>
            <a:lvl5pPr marL="2057400" indent="-228600">
              <a:lnSpc>
                <a:spcPct val="90000"/>
              </a:lnSpc>
              <a:spcBef>
                <a:spcPts val="500"/>
              </a:spcBef>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9pPr>
          </a:lstStyle>
          <a:p>
            <a:pPr algn="ctr" eaLnBrk="1" hangingPunct="1">
              <a:lnSpc>
                <a:spcPct val="100000"/>
              </a:lnSpc>
              <a:spcBef>
                <a:spcPct val="0"/>
              </a:spcBef>
              <a:buFontTx/>
              <a:buNone/>
            </a:pPr>
            <a:r>
              <a:rPr lang="en-GB" altLang="en-US" sz="2000" dirty="0">
                <a:solidFill>
                  <a:schemeClr val="bg1"/>
                </a:solidFill>
              </a:rPr>
              <a:t>‘What great weather for all the plants that need a drink!’</a:t>
            </a:r>
          </a:p>
        </p:txBody>
      </p:sp>
      <p:pic>
        <p:nvPicPr>
          <p:cNvPr id="18440" name="Picture 1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950" y="3140075"/>
            <a:ext cx="5594350" cy="3263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8436"/>
                                        </p:tgtEl>
                                        <p:attrNameLst>
                                          <p:attrName>style.visibility</p:attrName>
                                        </p:attrNameLst>
                                      </p:cBhvr>
                                      <p:to>
                                        <p:strVal val="visible"/>
                                      </p:to>
                                    </p:set>
                                    <p:animEffect transition="in" filter="fade">
                                      <p:cBhvr>
                                        <p:cTn id="7" dur="500"/>
                                        <p:tgtEl>
                                          <p:spTgt spid="1843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8437"/>
                                        </p:tgtEl>
                                        <p:attrNameLst>
                                          <p:attrName>style.visibility</p:attrName>
                                        </p:attrNameLst>
                                      </p:cBhvr>
                                      <p:to>
                                        <p:strVal val="visible"/>
                                      </p:to>
                                    </p:set>
                                    <p:animEffect transition="in" filter="fade">
                                      <p:cBhvr>
                                        <p:cTn id="12" dur="500"/>
                                        <p:tgtEl>
                                          <p:spTgt spid="18437"/>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8439"/>
                                        </p:tgtEl>
                                        <p:attrNameLst>
                                          <p:attrName>style.visibility</p:attrName>
                                        </p:attrNameLst>
                                      </p:cBhvr>
                                      <p:to>
                                        <p:strVal val="visible"/>
                                      </p:to>
                                    </p:set>
                                    <p:animEffect transition="in" filter="fade">
                                      <p:cBhvr>
                                        <p:cTn id="17" dur="500"/>
                                        <p:tgtEl>
                                          <p:spTgt spid="18439"/>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9"/>
                                        </p:tgtEl>
                                        <p:attrNameLst>
                                          <p:attrName>style.visibility</p:attrName>
                                        </p:attrNameLst>
                                      </p:cBhvr>
                                      <p:to>
                                        <p:strVal val="visible"/>
                                      </p:to>
                                    </p:set>
                                    <p:animEffect transition="in" filter="fade">
                                      <p:cBhvr>
                                        <p:cTn id="20"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36" grpId="0"/>
      <p:bldP spid="18437" grpId="0"/>
      <p:bldP spid="9" grpId="0" animBg="1"/>
      <p:bldP spid="18439"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noChangeArrowheads="1"/>
          </p:cNvSpPr>
          <p:nvPr>
            <p:ph type="title"/>
          </p:nvPr>
        </p:nvSpPr>
        <p:spPr>
          <a:xfrm>
            <a:off x="457200" y="479425"/>
            <a:ext cx="8220075" cy="993775"/>
          </a:xfrm>
        </p:spPr>
        <p:txBody>
          <a:bodyPr/>
          <a:lstStyle/>
          <a:p>
            <a:pPr eaLnBrk="1" hangingPunct="1"/>
            <a:r>
              <a:rPr lang="en-GB" altLang="en-US"/>
              <a:t>Positive Thoughts</a:t>
            </a:r>
          </a:p>
        </p:txBody>
      </p:sp>
      <p:pic>
        <p:nvPicPr>
          <p:cNvPr id="19459" name="Whole Clas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53325" y="542925"/>
            <a:ext cx="1238250" cy="865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60" name="TextBox 5"/>
          <p:cNvSpPr txBox="1">
            <a:spLocks noChangeArrowheads="1"/>
          </p:cNvSpPr>
          <p:nvPr/>
        </p:nvSpPr>
        <p:spPr bwMode="auto">
          <a:xfrm>
            <a:off x="785813" y="1471613"/>
            <a:ext cx="7572375" cy="846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44000" tIns="144000" rIns="144000" bIns="144000">
            <a:spAutoFit/>
          </a:bodyPr>
          <a:lstStyle>
            <a:lvl1pPr>
              <a:lnSpc>
                <a:spcPct val="90000"/>
              </a:lnSpc>
              <a:spcBef>
                <a:spcPts val="1000"/>
              </a:spcBef>
              <a:buFont typeface="Arial" panose="020B0604020202020204" pitchFamily="34" charset="0"/>
              <a:buChar char="•"/>
              <a:defRPr>
                <a:solidFill>
                  <a:srgbClr val="1C1C1C"/>
                </a:solidFill>
                <a:latin typeface="Twinkl" pitchFamily="2" charset="0"/>
                <a:ea typeface="Tuffy-TTF" panose="020B0603060100000000" pitchFamily="34" charset="0"/>
                <a:cs typeface="Tuffy-TTF" panose="020B0603060100000000" pitchFamily="34" charset="0"/>
              </a:defRPr>
            </a:lvl1pPr>
            <a:lvl2pPr marL="742950" indent="-285750">
              <a:lnSpc>
                <a:spcPct val="90000"/>
              </a:lnSpc>
              <a:spcBef>
                <a:spcPts val="500"/>
              </a:spcBef>
              <a:buFont typeface="Arial" panose="020B0604020202020204" pitchFamily="34" charset="0"/>
              <a:buChar char="•"/>
              <a:defRPr sz="1600">
                <a:solidFill>
                  <a:srgbClr val="1C1C1C"/>
                </a:solidFill>
                <a:latin typeface="Twinkl" pitchFamily="2" charset="0"/>
                <a:ea typeface="Tuffy-TTF" panose="020B0603060100000000" pitchFamily="34" charset="0"/>
                <a:cs typeface="Tuffy-TTF" panose="020B0603060100000000" pitchFamily="34" charset="0"/>
              </a:defRPr>
            </a:lvl2pPr>
            <a:lvl3pPr marL="1143000" indent="-228600">
              <a:lnSpc>
                <a:spcPct val="90000"/>
              </a:lnSpc>
              <a:spcBef>
                <a:spcPts val="500"/>
              </a:spcBef>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3pPr>
            <a:lvl4pPr marL="1600200" indent="-228600">
              <a:lnSpc>
                <a:spcPct val="90000"/>
              </a:lnSpc>
              <a:spcBef>
                <a:spcPts val="500"/>
              </a:spcBef>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4pPr>
            <a:lvl5pPr marL="2057400" indent="-228600">
              <a:lnSpc>
                <a:spcPct val="90000"/>
              </a:lnSpc>
              <a:spcBef>
                <a:spcPts val="500"/>
              </a:spcBef>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9pPr>
          </a:lstStyle>
          <a:p>
            <a:pPr algn="just" eaLnBrk="1" hangingPunct="1">
              <a:lnSpc>
                <a:spcPct val="100000"/>
              </a:lnSpc>
              <a:spcBef>
                <a:spcPct val="0"/>
              </a:spcBef>
              <a:buFontTx/>
              <a:buNone/>
            </a:pPr>
            <a:r>
              <a:rPr lang="en-GB" altLang="en-US" dirty="0">
                <a:solidFill>
                  <a:schemeClr val="tx1"/>
                </a:solidFill>
              </a:rPr>
              <a:t>Imagine you are having an exciting day out, at the park, beach or fun fair. You have had a great morning and it is now lunchtime.</a:t>
            </a:r>
          </a:p>
        </p:txBody>
      </p:sp>
      <p:sp>
        <p:nvSpPr>
          <p:cNvPr id="19461" name="TextBox 6"/>
          <p:cNvSpPr txBox="1">
            <a:spLocks noChangeArrowheads="1"/>
          </p:cNvSpPr>
          <p:nvPr/>
        </p:nvSpPr>
        <p:spPr bwMode="auto">
          <a:xfrm>
            <a:off x="785813" y="2211388"/>
            <a:ext cx="7572375" cy="1122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44000" tIns="144000" rIns="144000" bIns="144000">
            <a:spAutoFit/>
          </a:bodyPr>
          <a:lstStyle>
            <a:lvl1pPr>
              <a:lnSpc>
                <a:spcPct val="90000"/>
              </a:lnSpc>
              <a:spcBef>
                <a:spcPts val="1000"/>
              </a:spcBef>
              <a:buFont typeface="Arial" panose="020B0604020202020204" pitchFamily="34" charset="0"/>
              <a:buChar char="•"/>
              <a:defRPr>
                <a:solidFill>
                  <a:srgbClr val="1C1C1C"/>
                </a:solidFill>
                <a:latin typeface="Twinkl" pitchFamily="2" charset="0"/>
                <a:ea typeface="Tuffy-TTF" panose="020B0603060100000000" pitchFamily="34" charset="0"/>
                <a:cs typeface="Tuffy-TTF" panose="020B0603060100000000" pitchFamily="34" charset="0"/>
              </a:defRPr>
            </a:lvl1pPr>
            <a:lvl2pPr marL="742950" indent="-285750">
              <a:lnSpc>
                <a:spcPct val="90000"/>
              </a:lnSpc>
              <a:spcBef>
                <a:spcPts val="500"/>
              </a:spcBef>
              <a:buFont typeface="Arial" panose="020B0604020202020204" pitchFamily="34" charset="0"/>
              <a:buChar char="•"/>
              <a:defRPr sz="1600">
                <a:solidFill>
                  <a:srgbClr val="1C1C1C"/>
                </a:solidFill>
                <a:latin typeface="Twinkl" pitchFamily="2" charset="0"/>
                <a:ea typeface="Tuffy-TTF" panose="020B0603060100000000" pitchFamily="34" charset="0"/>
                <a:cs typeface="Tuffy-TTF" panose="020B0603060100000000" pitchFamily="34" charset="0"/>
              </a:defRPr>
            </a:lvl2pPr>
            <a:lvl3pPr marL="1143000" indent="-228600">
              <a:lnSpc>
                <a:spcPct val="90000"/>
              </a:lnSpc>
              <a:spcBef>
                <a:spcPts val="500"/>
              </a:spcBef>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3pPr>
            <a:lvl4pPr marL="1600200" indent="-228600">
              <a:lnSpc>
                <a:spcPct val="90000"/>
              </a:lnSpc>
              <a:spcBef>
                <a:spcPts val="500"/>
              </a:spcBef>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4pPr>
            <a:lvl5pPr marL="2057400" indent="-228600">
              <a:lnSpc>
                <a:spcPct val="90000"/>
              </a:lnSpc>
              <a:spcBef>
                <a:spcPts val="500"/>
              </a:spcBef>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9pPr>
          </a:lstStyle>
          <a:p>
            <a:pPr algn="just" eaLnBrk="1" hangingPunct="1">
              <a:lnSpc>
                <a:spcPct val="100000"/>
              </a:lnSpc>
              <a:spcBef>
                <a:spcPct val="0"/>
              </a:spcBef>
              <a:buFontTx/>
              <a:buNone/>
            </a:pPr>
            <a:r>
              <a:rPr lang="en-GB" altLang="en-US">
                <a:solidFill>
                  <a:schemeClr val="tx1"/>
                </a:solidFill>
              </a:rPr>
              <a:t>Some people might feel a bit sad that the morning has gone and that they now only have half a day left until home time. They are focusing on the negative, not the positive.</a:t>
            </a:r>
          </a:p>
        </p:txBody>
      </p:sp>
      <p:sp>
        <p:nvSpPr>
          <p:cNvPr id="19462" name="TextBox 7"/>
          <p:cNvSpPr txBox="1">
            <a:spLocks noChangeArrowheads="1"/>
          </p:cNvSpPr>
          <p:nvPr/>
        </p:nvSpPr>
        <p:spPr bwMode="auto">
          <a:xfrm>
            <a:off x="781050" y="3309938"/>
            <a:ext cx="7572375" cy="568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44000" tIns="144000" rIns="144000" bIns="144000">
            <a:spAutoFit/>
          </a:bodyPr>
          <a:lstStyle>
            <a:lvl1pPr>
              <a:lnSpc>
                <a:spcPct val="90000"/>
              </a:lnSpc>
              <a:spcBef>
                <a:spcPts val="1000"/>
              </a:spcBef>
              <a:buFont typeface="Arial" panose="020B0604020202020204" pitchFamily="34" charset="0"/>
              <a:buChar char="•"/>
              <a:defRPr>
                <a:solidFill>
                  <a:srgbClr val="1C1C1C"/>
                </a:solidFill>
                <a:latin typeface="Twinkl" pitchFamily="2" charset="0"/>
                <a:ea typeface="Tuffy-TTF" panose="020B0603060100000000" pitchFamily="34" charset="0"/>
                <a:cs typeface="Tuffy-TTF" panose="020B0603060100000000" pitchFamily="34" charset="0"/>
              </a:defRPr>
            </a:lvl1pPr>
            <a:lvl2pPr marL="742950" indent="-285750">
              <a:lnSpc>
                <a:spcPct val="90000"/>
              </a:lnSpc>
              <a:spcBef>
                <a:spcPts val="500"/>
              </a:spcBef>
              <a:buFont typeface="Arial" panose="020B0604020202020204" pitchFamily="34" charset="0"/>
              <a:buChar char="•"/>
              <a:defRPr sz="1600">
                <a:solidFill>
                  <a:srgbClr val="1C1C1C"/>
                </a:solidFill>
                <a:latin typeface="Twinkl" pitchFamily="2" charset="0"/>
                <a:ea typeface="Tuffy-TTF" panose="020B0603060100000000" pitchFamily="34" charset="0"/>
                <a:cs typeface="Tuffy-TTF" panose="020B0603060100000000" pitchFamily="34" charset="0"/>
              </a:defRPr>
            </a:lvl2pPr>
            <a:lvl3pPr marL="1143000" indent="-228600">
              <a:lnSpc>
                <a:spcPct val="90000"/>
              </a:lnSpc>
              <a:spcBef>
                <a:spcPts val="500"/>
              </a:spcBef>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3pPr>
            <a:lvl4pPr marL="1600200" indent="-228600">
              <a:lnSpc>
                <a:spcPct val="90000"/>
              </a:lnSpc>
              <a:spcBef>
                <a:spcPts val="500"/>
              </a:spcBef>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4pPr>
            <a:lvl5pPr marL="2057400" indent="-228600">
              <a:lnSpc>
                <a:spcPct val="90000"/>
              </a:lnSpc>
              <a:spcBef>
                <a:spcPts val="500"/>
              </a:spcBef>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9pPr>
          </a:lstStyle>
          <a:p>
            <a:pPr eaLnBrk="1" hangingPunct="1">
              <a:lnSpc>
                <a:spcPct val="100000"/>
              </a:lnSpc>
              <a:spcBef>
                <a:spcPct val="0"/>
              </a:spcBef>
              <a:buFontTx/>
              <a:buNone/>
            </a:pPr>
            <a:r>
              <a:rPr lang="en-GB" altLang="en-US">
                <a:solidFill>
                  <a:schemeClr val="tx1"/>
                </a:solidFill>
              </a:rPr>
              <a:t>A positive thinker would say,</a:t>
            </a:r>
          </a:p>
        </p:txBody>
      </p:sp>
      <p:sp>
        <p:nvSpPr>
          <p:cNvPr id="9" name="Rectangle: Rounded Corners 8">
            <a:extLst>
              <a:ext uri="{FF2B5EF4-FFF2-40B4-BE49-F238E27FC236}">
                <a16:creationId xmlns:a16="http://schemas.microsoft.com/office/drawing/2014/main" id="{CB535B2A-93E2-402D-8855-B849617C4671}"/>
              </a:ext>
            </a:extLst>
          </p:cNvPr>
          <p:cNvSpPr/>
          <p:nvPr/>
        </p:nvSpPr>
        <p:spPr>
          <a:xfrm>
            <a:off x="785813" y="4076700"/>
            <a:ext cx="7570787" cy="1296988"/>
          </a:xfrm>
          <a:prstGeom prst="roundRect">
            <a:avLst/>
          </a:prstGeom>
          <a:solidFill>
            <a:srgbClr val="F0811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a:p>
        </p:txBody>
      </p:sp>
      <p:sp>
        <p:nvSpPr>
          <p:cNvPr id="19464" name="TextBox 9"/>
          <p:cNvSpPr txBox="1">
            <a:spLocks noChangeArrowheads="1"/>
          </p:cNvSpPr>
          <p:nvPr/>
        </p:nvSpPr>
        <p:spPr bwMode="auto">
          <a:xfrm>
            <a:off x="827088" y="4117975"/>
            <a:ext cx="3776662" cy="1214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44000" tIns="144000" rIns="144000" bIns="144000">
            <a:spAutoFit/>
          </a:bodyPr>
          <a:lstStyle>
            <a:lvl1pPr>
              <a:lnSpc>
                <a:spcPct val="90000"/>
              </a:lnSpc>
              <a:spcBef>
                <a:spcPts val="1000"/>
              </a:spcBef>
              <a:buFont typeface="Arial" panose="020B0604020202020204" pitchFamily="34" charset="0"/>
              <a:buChar char="•"/>
              <a:defRPr>
                <a:solidFill>
                  <a:srgbClr val="1C1C1C"/>
                </a:solidFill>
                <a:latin typeface="Twinkl" pitchFamily="2" charset="0"/>
                <a:ea typeface="Tuffy-TTF" panose="020B0603060100000000" pitchFamily="34" charset="0"/>
                <a:cs typeface="Tuffy-TTF" panose="020B0603060100000000" pitchFamily="34" charset="0"/>
              </a:defRPr>
            </a:lvl1pPr>
            <a:lvl2pPr marL="742950" indent="-285750">
              <a:lnSpc>
                <a:spcPct val="90000"/>
              </a:lnSpc>
              <a:spcBef>
                <a:spcPts val="500"/>
              </a:spcBef>
              <a:buFont typeface="Arial" panose="020B0604020202020204" pitchFamily="34" charset="0"/>
              <a:buChar char="•"/>
              <a:defRPr sz="1600">
                <a:solidFill>
                  <a:srgbClr val="1C1C1C"/>
                </a:solidFill>
                <a:latin typeface="Twinkl" pitchFamily="2" charset="0"/>
                <a:ea typeface="Tuffy-TTF" panose="020B0603060100000000" pitchFamily="34" charset="0"/>
                <a:cs typeface="Tuffy-TTF" panose="020B0603060100000000" pitchFamily="34" charset="0"/>
              </a:defRPr>
            </a:lvl2pPr>
            <a:lvl3pPr marL="1143000" indent="-228600">
              <a:lnSpc>
                <a:spcPct val="90000"/>
              </a:lnSpc>
              <a:spcBef>
                <a:spcPts val="500"/>
              </a:spcBef>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3pPr>
            <a:lvl4pPr marL="1600200" indent="-228600">
              <a:lnSpc>
                <a:spcPct val="90000"/>
              </a:lnSpc>
              <a:spcBef>
                <a:spcPts val="500"/>
              </a:spcBef>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4pPr>
            <a:lvl5pPr marL="2057400" indent="-228600">
              <a:lnSpc>
                <a:spcPct val="90000"/>
              </a:lnSpc>
              <a:spcBef>
                <a:spcPts val="500"/>
              </a:spcBef>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9pPr>
          </a:lstStyle>
          <a:p>
            <a:pPr algn="ctr" eaLnBrk="1" hangingPunct="1">
              <a:lnSpc>
                <a:spcPct val="100000"/>
              </a:lnSpc>
              <a:spcBef>
                <a:spcPct val="0"/>
              </a:spcBef>
              <a:buFontTx/>
              <a:buNone/>
            </a:pPr>
            <a:r>
              <a:rPr lang="en-GB" altLang="en-US" sz="2000" dirty="0">
                <a:solidFill>
                  <a:schemeClr val="bg1"/>
                </a:solidFill>
              </a:rPr>
              <a:t>‘What a great morning – and we still have the whole afternoon left to enjoy!’</a:t>
            </a:r>
          </a:p>
        </p:txBody>
      </p:sp>
      <p:pic>
        <p:nvPicPr>
          <p:cNvPr id="19465" name="Picture 1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95738" y="3644900"/>
            <a:ext cx="4702175" cy="2779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9460"/>
                                        </p:tgtEl>
                                        <p:attrNameLst>
                                          <p:attrName>style.visibility</p:attrName>
                                        </p:attrNameLst>
                                      </p:cBhvr>
                                      <p:to>
                                        <p:strVal val="visible"/>
                                      </p:to>
                                    </p:set>
                                    <p:animEffect transition="in" filter="fade">
                                      <p:cBhvr>
                                        <p:cTn id="7" dur="500"/>
                                        <p:tgtEl>
                                          <p:spTgt spid="1946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9461"/>
                                        </p:tgtEl>
                                        <p:attrNameLst>
                                          <p:attrName>style.visibility</p:attrName>
                                        </p:attrNameLst>
                                      </p:cBhvr>
                                      <p:to>
                                        <p:strVal val="visible"/>
                                      </p:to>
                                    </p:set>
                                    <p:animEffect transition="in" filter="fade">
                                      <p:cBhvr>
                                        <p:cTn id="12" dur="500"/>
                                        <p:tgtEl>
                                          <p:spTgt spid="19461"/>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9462"/>
                                        </p:tgtEl>
                                        <p:attrNameLst>
                                          <p:attrName>style.visibility</p:attrName>
                                        </p:attrNameLst>
                                      </p:cBhvr>
                                      <p:to>
                                        <p:strVal val="visible"/>
                                      </p:to>
                                    </p:set>
                                    <p:animEffect transition="in" filter="fade">
                                      <p:cBhvr>
                                        <p:cTn id="17" dur="500"/>
                                        <p:tgtEl>
                                          <p:spTgt spid="19462"/>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fade">
                                      <p:cBhvr>
                                        <p:cTn id="22" dur="500"/>
                                        <p:tgtEl>
                                          <p:spTgt spid="9"/>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19464"/>
                                        </p:tgtEl>
                                        <p:attrNameLst>
                                          <p:attrName>style.visibility</p:attrName>
                                        </p:attrNameLst>
                                      </p:cBhvr>
                                      <p:to>
                                        <p:strVal val="visible"/>
                                      </p:to>
                                    </p:set>
                                    <p:animEffect transition="in" filter="fade">
                                      <p:cBhvr>
                                        <p:cTn id="25" dur="500"/>
                                        <p:tgtEl>
                                          <p:spTgt spid="1946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60" grpId="0"/>
      <p:bldP spid="19461" grpId="0"/>
      <p:bldP spid="19462" grpId="0"/>
      <p:bldP spid="9" grpId="0" animBg="1"/>
      <p:bldP spid="19464"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noChangeArrowheads="1"/>
          </p:cNvSpPr>
          <p:nvPr>
            <p:ph type="title"/>
          </p:nvPr>
        </p:nvSpPr>
        <p:spPr>
          <a:xfrm>
            <a:off x="457200" y="479425"/>
            <a:ext cx="8220075" cy="993775"/>
          </a:xfrm>
        </p:spPr>
        <p:txBody>
          <a:bodyPr/>
          <a:lstStyle/>
          <a:p>
            <a:pPr eaLnBrk="1" hangingPunct="1"/>
            <a:r>
              <a:rPr lang="en-GB" altLang="en-US"/>
              <a:t>Positive Thoughts</a:t>
            </a:r>
          </a:p>
        </p:txBody>
      </p:sp>
      <p:pic>
        <p:nvPicPr>
          <p:cNvPr id="20483" name="Whole Clas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53325" y="542925"/>
            <a:ext cx="1238250" cy="865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84" name="TextBox 5"/>
          <p:cNvSpPr txBox="1">
            <a:spLocks noChangeArrowheads="1"/>
          </p:cNvSpPr>
          <p:nvPr/>
        </p:nvSpPr>
        <p:spPr bwMode="auto">
          <a:xfrm>
            <a:off x="838200" y="1450975"/>
            <a:ext cx="7458075" cy="846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44000" tIns="144000" rIns="144000" bIns="144000">
            <a:spAutoFit/>
          </a:bodyPr>
          <a:lstStyle>
            <a:lvl1pPr>
              <a:lnSpc>
                <a:spcPct val="90000"/>
              </a:lnSpc>
              <a:spcBef>
                <a:spcPts val="1000"/>
              </a:spcBef>
              <a:buFont typeface="Arial" panose="020B0604020202020204" pitchFamily="34" charset="0"/>
              <a:buChar char="•"/>
              <a:defRPr>
                <a:solidFill>
                  <a:srgbClr val="1C1C1C"/>
                </a:solidFill>
                <a:latin typeface="Twinkl" pitchFamily="2" charset="0"/>
                <a:ea typeface="Tuffy-TTF" panose="020B0603060100000000" pitchFamily="34" charset="0"/>
                <a:cs typeface="Tuffy-TTF" panose="020B0603060100000000" pitchFamily="34" charset="0"/>
              </a:defRPr>
            </a:lvl1pPr>
            <a:lvl2pPr marL="742950" indent="-285750">
              <a:lnSpc>
                <a:spcPct val="90000"/>
              </a:lnSpc>
              <a:spcBef>
                <a:spcPts val="500"/>
              </a:spcBef>
              <a:buFont typeface="Arial" panose="020B0604020202020204" pitchFamily="34" charset="0"/>
              <a:buChar char="•"/>
              <a:defRPr sz="1600">
                <a:solidFill>
                  <a:srgbClr val="1C1C1C"/>
                </a:solidFill>
                <a:latin typeface="Twinkl" pitchFamily="2" charset="0"/>
                <a:ea typeface="Tuffy-TTF" panose="020B0603060100000000" pitchFamily="34" charset="0"/>
                <a:cs typeface="Tuffy-TTF" panose="020B0603060100000000" pitchFamily="34" charset="0"/>
              </a:defRPr>
            </a:lvl2pPr>
            <a:lvl3pPr marL="1143000" indent="-228600">
              <a:lnSpc>
                <a:spcPct val="90000"/>
              </a:lnSpc>
              <a:spcBef>
                <a:spcPts val="500"/>
              </a:spcBef>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3pPr>
            <a:lvl4pPr marL="1600200" indent="-228600">
              <a:lnSpc>
                <a:spcPct val="90000"/>
              </a:lnSpc>
              <a:spcBef>
                <a:spcPts val="500"/>
              </a:spcBef>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4pPr>
            <a:lvl5pPr marL="2057400" indent="-228600">
              <a:lnSpc>
                <a:spcPct val="90000"/>
              </a:lnSpc>
              <a:spcBef>
                <a:spcPts val="500"/>
              </a:spcBef>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9pPr>
          </a:lstStyle>
          <a:p>
            <a:pPr algn="just" eaLnBrk="1" hangingPunct="1">
              <a:lnSpc>
                <a:spcPct val="100000"/>
              </a:lnSpc>
              <a:spcBef>
                <a:spcPct val="0"/>
              </a:spcBef>
              <a:buFontTx/>
              <a:buNone/>
            </a:pPr>
            <a:r>
              <a:rPr lang="en-GB" altLang="en-US">
                <a:solidFill>
                  <a:schemeClr val="tx1"/>
                </a:solidFill>
              </a:rPr>
              <a:t>How many of you have had a friend over to play, then made a bit of a grumpy fuss when it is time for them to go home?</a:t>
            </a:r>
          </a:p>
        </p:txBody>
      </p:sp>
      <p:sp>
        <p:nvSpPr>
          <p:cNvPr id="10" name="Rectangle: Rounded Corners 9">
            <a:extLst>
              <a:ext uri="{FF2B5EF4-FFF2-40B4-BE49-F238E27FC236}">
                <a16:creationId xmlns:a16="http://schemas.microsoft.com/office/drawing/2014/main" id="{960F77D6-4E45-4781-B8FE-41650AE40360}"/>
              </a:ext>
            </a:extLst>
          </p:cNvPr>
          <p:cNvSpPr/>
          <p:nvPr/>
        </p:nvSpPr>
        <p:spPr>
          <a:xfrm>
            <a:off x="785813" y="3265488"/>
            <a:ext cx="7570787" cy="1295400"/>
          </a:xfrm>
          <a:prstGeom prst="roundRect">
            <a:avLst/>
          </a:prstGeom>
          <a:solidFill>
            <a:srgbClr val="F0811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a:p>
        </p:txBody>
      </p:sp>
      <p:sp>
        <p:nvSpPr>
          <p:cNvPr id="20486" name="TextBox 10"/>
          <p:cNvSpPr txBox="1">
            <a:spLocks noChangeArrowheads="1"/>
          </p:cNvSpPr>
          <p:nvPr/>
        </p:nvSpPr>
        <p:spPr bwMode="auto">
          <a:xfrm>
            <a:off x="827088" y="3306763"/>
            <a:ext cx="4968875" cy="1214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44000" tIns="144000" rIns="144000" bIns="144000">
            <a:spAutoFit/>
          </a:bodyPr>
          <a:lstStyle>
            <a:lvl1pPr>
              <a:lnSpc>
                <a:spcPct val="90000"/>
              </a:lnSpc>
              <a:spcBef>
                <a:spcPts val="1000"/>
              </a:spcBef>
              <a:buFont typeface="Arial" panose="020B0604020202020204" pitchFamily="34" charset="0"/>
              <a:buChar char="•"/>
              <a:defRPr>
                <a:solidFill>
                  <a:srgbClr val="1C1C1C"/>
                </a:solidFill>
                <a:latin typeface="Twinkl" pitchFamily="2" charset="0"/>
                <a:ea typeface="Tuffy-TTF" panose="020B0603060100000000" pitchFamily="34" charset="0"/>
                <a:cs typeface="Tuffy-TTF" panose="020B0603060100000000" pitchFamily="34" charset="0"/>
              </a:defRPr>
            </a:lvl1pPr>
            <a:lvl2pPr marL="742950" indent="-285750">
              <a:lnSpc>
                <a:spcPct val="90000"/>
              </a:lnSpc>
              <a:spcBef>
                <a:spcPts val="500"/>
              </a:spcBef>
              <a:buFont typeface="Arial" panose="020B0604020202020204" pitchFamily="34" charset="0"/>
              <a:buChar char="•"/>
              <a:defRPr sz="1600">
                <a:solidFill>
                  <a:srgbClr val="1C1C1C"/>
                </a:solidFill>
                <a:latin typeface="Twinkl" pitchFamily="2" charset="0"/>
                <a:ea typeface="Tuffy-TTF" panose="020B0603060100000000" pitchFamily="34" charset="0"/>
                <a:cs typeface="Tuffy-TTF" panose="020B0603060100000000" pitchFamily="34" charset="0"/>
              </a:defRPr>
            </a:lvl2pPr>
            <a:lvl3pPr marL="1143000" indent="-228600">
              <a:lnSpc>
                <a:spcPct val="90000"/>
              </a:lnSpc>
              <a:spcBef>
                <a:spcPts val="500"/>
              </a:spcBef>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3pPr>
            <a:lvl4pPr marL="1600200" indent="-228600">
              <a:lnSpc>
                <a:spcPct val="90000"/>
              </a:lnSpc>
              <a:spcBef>
                <a:spcPts val="500"/>
              </a:spcBef>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4pPr>
            <a:lvl5pPr marL="2057400" indent="-228600">
              <a:lnSpc>
                <a:spcPct val="90000"/>
              </a:lnSpc>
              <a:spcBef>
                <a:spcPts val="500"/>
              </a:spcBef>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9pPr>
          </a:lstStyle>
          <a:p>
            <a:pPr algn="ctr" eaLnBrk="1" hangingPunct="1">
              <a:lnSpc>
                <a:spcPct val="100000"/>
              </a:lnSpc>
              <a:spcBef>
                <a:spcPct val="0"/>
              </a:spcBef>
              <a:buFontTx/>
              <a:buNone/>
            </a:pPr>
            <a:r>
              <a:rPr lang="en-GB" altLang="en-US" sz="2000" dirty="0">
                <a:solidFill>
                  <a:schemeClr val="bg1"/>
                </a:solidFill>
              </a:rPr>
              <a:t>‘I had a great time with my friend. I hope they can come round again, or I might get invited to their house.’</a:t>
            </a:r>
          </a:p>
        </p:txBody>
      </p:sp>
      <p:pic>
        <p:nvPicPr>
          <p:cNvPr id="20487" name="Picture 7"/>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p:blipFill>
        <p:spPr bwMode="auto">
          <a:xfrm>
            <a:off x="5961274" y="2276475"/>
            <a:ext cx="2715789" cy="3952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88" name="TextBox 8"/>
          <p:cNvSpPr txBox="1">
            <a:spLocks noChangeArrowheads="1"/>
          </p:cNvSpPr>
          <p:nvPr/>
        </p:nvSpPr>
        <p:spPr bwMode="auto">
          <a:xfrm>
            <a:off x="838200" y="2378075"/>
            <a:ext cx="7458075" cy="566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44000" tIns="144000" rIns="144000" bIns="144000">
            <a:spAutoFit/>
          </a:bodyPr>
          <a:lstStyle>
            <a:lvl1pPr>
              <a:lnSpc>
                <a:spcPct val="90000"/>
              </a:lnSpc>
              <a:spcBef>
                <a:spcPts val="1000"/>
              </a:spcBef>
              <a:buFont typeface="Arial" panose="020B0604020202020204" pitchFamily="34" charset="0"/>
              <a:buChar char="•"/>
              <a:defRPr>
                <a:solidFill>
                  <a:srgbClr val="1C1C1C"/>
                </a:solidFill>
                <a:latin typeface="Twinkl" pitchFamily="2" charset="0"/>
                <a:ea typeface="Tuffy-TTF" panose="020B0603060100000000" pitchFamily="34" charset="0"/>
                <a:cs typeface="Tuffy-TTF" panose="020B0603060100000000" pitchFamily="34" charset="0"/>
              </a:defRPr>
            </a:lvl1pPr>
            <a:lvl2pPr marL="742950" indent="-285750">
              <a:lnSpc>
                <a:spcPct val="90000"/>
              </a:lnSpc>
              <a:spcBef>
                <a:spcPts val="500"/>
              </a:spcBef>
              <a:buFont typeface="Arial" panose="020B0604020202020204" pitchFamily="34" charset="0"/>
              <a:buChar char="•"/>
              <a:defRPr sz="1600">
                <a:solidFill>
                  <a:srgbClr val="1C1C1C"/>
                </a:solidFill>
                <a:latin typeface="Twinkl" pitchFamily="2" charset="0"/>
                <a:ea typeface="Tuffy-TTF" panose="020B0603060100000000" pitchFamily="34" charset="0"/>
                <a:cs typeface="Tuffy-TTF" panose="020B0603060100000000" pitchFamily="34" charset="0"/>
              </a:defRPr>
            </a:lvl2pPr>
            <a:lvl3pPr marL="1143000" indent="-228600">
              <a:lnSpc>
                <a:spcPct val="90000"/>
              </a:lnSpc>
              <a:spcBef>
                <a:spcPts val="500"/>
              </a:spcBef>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3pPr>
            <a:lvl4pPr marL="1600200" indent="-228600">
              <a:lnSpc>
                <a:spcPct val="90000"/>
              </a:lnSpc>
              <a:spcBef>
                <a:spcPts val="500"/>
              </a:spcBef>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4pPr>
            <a:lvl5pPr marL="2057400" indent="-228600">
              <a:lnSpc>
                <a:spcPct val="90000"/>
              </a:lnSpc>
              <a:spcBef>
                <a:spcPts val="500"/>
              </a:spcBef>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9pPr>
          </a:lstStyle>
          <a:p>
            <a:pPr eaLnBrk="1" hangingPunct="1">
              <a:lnSpc>
                <a:spcPct val="100000"/>
              </a:lnSpc>
              <a:spcBef>
                <a:spcPct val="0"/>
              </a:spcBef>
              <a:buFontTx/>
              <a:buNone/>
            </a:pPr>
            <a:r>
              <a:rPr lang="en-GB" altLang="en-US">
                <a:solidFill>
                  <a:schemeClr val="tx1"/>
                </a:solidFill>
              </a:rPr>
              <a:t>Well, a positive thinker might say to themselves,</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0484"/>
                                        </p:tgtEl>
                                        <p:attrNameLst>
                                          <p:attrName>style.visibility</p:attrName>
                                        </p:attrNameLst>
                                      </p:cBhvr>
                                      <p:to>
                                        <p:strVal val="visible"/>
                                      </p:to>
                                    </p:set>
                                    <p:animEffect transition="in" filter="fade">
                                      <p:cBhvr>
                                        <p:cTn id="7" dur="500"/>
                                        <p:tgtEl>
                                          <p:spTgt spid="2048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0488"/>
                                        </p:tgtEl>
                                        <p:attrNameLst>
                                          <p:attrName>style.visibility</p:attrName>
                                        </p:attrNameLst>
                                      </p:cBhvr>
                                      <p:to>
                                        <p:strVal val="visible"/>
                                      </p:to>
                                    </p:set>
                                    <p:animEffect transition="in" filter="fade">
                                      <p:cBhvr>
                                        <p:cTn id="12" dur="500"/>
                                        <p:tgtEl>
                                          <p:spTgt spid="20488"/>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500"/>
                                        <p:tgtEl>
                                          <p:spTgt spid="10"/>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20486"/>
                                        </p:tgtEl>
                                        <p:attrNameLst>
                                          <p:attrName>style.visibility</p:attrName>
                                        </p:attrNameLst>
                                      </p:cBhvr>
                                      <p:to>
                                        <p:strVal val="visible"/>
                                      </p:to>
                                    </p:set>
                                    <p:animEffect transition="in" filter="fade">
                                      <p:cBhvr>
                                        <p:cTn id="20" dur="500"/>
                                        <p:tgtEl>
                                          <p:spTgt spid="2048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484" grpId="0"/>
      <p:bldP spid="10" grpId="0" animBg="1"/>
      <p:bldP spid="20486" grpId="0"/>
      <p:bldP spid="20488"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noChangeArrowheads="1"/>
          </p:cNvSpPr>
          <p:nvPr>
            <p:ph type="title"/>
          </p:nvPr>
        </p:nvSpPr>
        <p:spPr>
          <a:xfrm>
            <a:off x="457200" y="479425"/>
            <a:ext cx="8220075" cy="993775"/>
          </a:xfrm>
        </p:spPr>
        <p:txBody>
          <a:bodyPr/>
          <a:lstStyle/>
          <a:p>
            <a:pPr eaLnBrk="1" hangingPunct="1"/>
            <a:r>
              <a:rPr lang="en-GB" altLang="en-US"/>
              <a:t>Positive Thoughts</a:t>
            </a:r>
          </a:p>
        </p:txBody>
      </p:sp>
      <p:pic>
        <p:nvPicPr>
          <p:cNvPr id="20483" name="Whole Clas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53325" y="542925"/>
            <a:ext cx="1238250" cy="865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84" name="TextBox 5"/>
          <p:cNvSpPr txBox="1">
            <a:spLocks noChangeArrowheads="1"/>
          </p:cNvSpPr>
          <p:nvPr/>
        </p:nvSpPr>
        <p:spPr bwMode="auto">
          <a:xfrm>
            <a:off x="838200" y="1450975"/>
            <a:ext cx="7458075" cy="5678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44000" tIns="144000" rIns="144000" bIns="144000">
            <a:spAutoFit/>
          </a:bodyPr>
          <a:lstStyle>
            <a:lvl1pPr>
              <a:lnSpc>
                <a:spcPct val="90000"/>
              </a:lnSpc>
              <a:spcBef>
                <a:spcPts val="1000"/>
              </a:spcBef>
              <a:buFont typeface="Arial" panose="020B0604020202020204" pitchFamily="34" charset="0"/>
              <a:buChar char="•"/>
              <a:defRPr>
                <a:solidFill>
                  <a:srgbClr val="1C1C1C"/>
                </a:solidFill>
                <a:latin typeface="Twinkl" pitchFamily="2" charset="0"/>
                <a:ea typeface="Tuffy-TTF" panose="020B0603060100000000" pitchFamily="34" charset="0"/>
                <a:cs typeface="Tuffy-TTF" panose="020B0603060100000000" pitchFamily="34" charset="0"/>
              </a:defRPr>
            </a:lvl1pPr>
            <a:lvl2pPr marL="742950" indent="-285750">
              <a:lnSpc>
                <a:spcPct val="90000"/>
              </a:lnSpc>
              <a:spcBef>
                <a:spcPts val="500"/>
              </a:spcBef>
              <a:buFont typeface="Arial" panose="020B0604020202020204" pitchFamily="34" charset="0"/>
              <a:buChar char="•"/>
              <a:defRPr sz="1600">
                <a:solidFill>
                  <a:srgbClr val="1C1C1C"/>
                </a:solidFill>
                <a:latin typeface="Twinkl" pitchFamily="2" charset="0"/>
                <a:ea typeface="Tuffy-TTF" panose="020B0603060100000000" pitchFamily="34" charset="0"/>
                <a:cs typeface="Tuffy-TTF" panose="020B0603060100000000" pitchFamily="34" charset="0"/>
              </a:defRPr>
            </a:lvl2pPr>
            <a:lvl3pPr marL="1143000" indent="-228600">
              <a:lnSpc>
                <a:spcPct val="90000"/>
              </a:lnSpc>
              <a:spcBef>
                <a:spcPts val="500"/>
              </a:spcBef>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3pPr>
            <a:lvl4pPr marL="1600200" indent="-228600">
              <a:lnSpc>
                <a:spcPct val="90000"/>
              </a:lnSpc>
              <a:spcBef>
                <a:spcPts val="500"/>
              </a:spcBef>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4pPr>
            <a:lvl5pPr marL="2057400" indent="-228600">
              <a:lnSpc>
                <a:spcPct val="90000"/>
              </a:lnSpc>
              <a:spcBef>
                <a:spcPts val="500"/>
              </a:spcBef>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9pPr>
          </a:lstStyle>
          <a:p>
            <a:pPr algn="just">
              <a:lnSpc>
                <a:spcPct val="100000"/>
              </a:lnSpc>
              <a:spcBef>
                <a:spcPct val="0"/>
              </a:spcBef>
              <a:buNone/>
            </a:pPr>
            <a:r>
              <a:rPr lang="en-GB" dirty="0"/>
              <a:t>There are lots of ways we can help ourselves to feel good. We can:</a:t>
            </a:r>
            <a:endParaRPr lang="en-GB" altLang="en-US" dirty="0">
              <a:solidFill>
                <a:schemeClr val="tx1"/>
              </a:solidFill>
            </a:endParaRPr>
          </a:p>
        </p:txBody>
      </p:sp>
      <p:pic>
        <p:nvPicPr>
          <p:cNvPr id="3" name="Picture 2" descr="A picture containing toy, doll&#10;&#10;Description automatically generated">
            <a:extLst>
              <a:ext uri="{FF2B5EF4-FFF2-40B4-BE49-F238E27FC236}">
                <a16:creationId xmlns:a16="http://schemas.microsoft.com/office/drawing/2014/main" id="{5D9F87E8-F5CD-4661-BFB3-5E76F198AB1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499992" y="2297771"/>
            <a:ext cx="3319100" cy="3219461"/>
          </a:xfrm>
          <a:prstGeom prst="rect">
            <a:avLst/>
          </a:prstGeom>
        </p:spPr>
      </p:pic>
      <p:sp>
        <p:nvSpPr>
          <p:cNvPr id="4" name="Rectangle: Rounded Corners 3">
            <a:extLst>
              <a:ext uri="{FF2B5EF4-FFF2-40B4-BE49-F238E27FC236}">
                <a16:creationId xmlns:a16="http://schemas.microsoft.com/office/drawing/2014/main" id="{3F690232-51F8-4E34-9DB6-52CC2F5C9E62}"/>
              </a:ext>
            </a:extLst>
          </p:cNvPr>
          <p:cNvSpPr/>
          <p:nvPr/>
        </p:nvSpPr>
        <p:spPr>
          <a:xfrm>
            <a:off x="-108520" y="2060848"/>
            <a:ext cx="4248474" cy="567811"/>
          </a:xfrm>
          <a:prstGeom prst="roundRect">
            <a:avLst/>
          </a:prstGeom>
          <a:solidFill>
            <a:srgbClr val="ED6C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play outside</a:t>
            </a:r>
          </a:p>
        </p:txBody>
      </p:sp>
      <p:sp>
        <p:nvSpPr>
          <p:cNvPr id="13" name="Rectangle: Rounded Corners 12">
            <a:extLst>
              <a:ext uri="{FF2B5EF4-FFF2-40B4-BE49-F238E27FC236}">
                <a16:creationId xmlns:a16="http://schemas.microsoft.com/office/drawing/2014/main" id="{95A41AC1-2F23-429D-B362-4F7D1D276F5D}"/>
              </a:ext>
            </a:extLst>
          </p:cNvPr>
          <p:cNvSpPr/>
          <p:nvPr/>
        </p:nvSpPr>
        <p:spPr>
          <a:xfrm>
            <a:off x="-108521" y="2762926"/>
            <a:ext cx="4248474" cy="567811"/>
          </a:xfrm>
          <a:prstGeom prst="roundRect">
            <a:avLst/>
          </a:prstGeom>
          <a:solidFill>
            <a:srgbClr val="EE73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do things we enjoy</a:t>
            </a:r>
          </a:p>
        </p:txBody>
      </p:sp>
      <p:sp>
        <p:nvSpPr>
          <p:cNvPr id="14" name="Rectangle: Rounded Corners 13">
            <a:extLst>
              <a:ext uri="{FF2B5EF4-FFF2-40B4-BE49-F238E27FC236}">
                <a16:creationId xmlns:a16="http://schemas.microsoft.com/office/drawing/2014/main" id="{DC91844F-229B-4346-ADED-4B3A74F1CF48}"/>
              </a:ext>
            </a:extLst>
          </p:cNvPr>
          <p:cNvSpPr/>
          <p:nvPr/>
        </p:nvSpPr>
        <p:spPr>
          <a:xfrm>
            <a:off x="-108521" y="3465004"/>
            <a:ext cx="4248474" cy="567811"/>
          </a:xfrm>
          <a:prstGeom prst="roundRect">
            <a:avLst/>
          </a:prstGeom>
          <a:solidFill>
            <a:srgbClr val="D47C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spend time with family</a:t>
            </a:r>
          </a:p>
        </p:txBody>
      </p:sp>
      <p:sp>
        <p:nvSpPr>
          <p:cNvPr id="15" name="Rectangle: Rounded Corners 14">
            <a:extLst>
              <a:ext uri="{FF2B5EF4-FFF2-40B4-BE49-F238E27FC236}">
                <a16:creationId xmlns:a16="http://schemas.microsoft.com/office/drawing/2014/main" id="{6EADF16E-DCFD-4B30-AF49-01AF8E3C4060}"/>
              </a:ext>
            </a:extLst>
          </p:cNvPr>
          <p:cNvSpPr/>
          <p:nvPr/>
        </p:nvSpPr>
        <p:spPr>
          <a:xfrm>
            <a:off x="-108521" y="4167082"/>
            <a:ext cx="4248474" cy="567811"/>
          </a:xfrm>
          <a:prstGeom prst="roundRect">
            <a:avLst/>
          </a:prstGeom>
          <a:solidFill>
            <a:srgbClr val="A873B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eat a balanced diet</a:t>
            </a:r>
          </a:p>
        </p:txBody>
      </p:sp>
      <p:sp>
        <p:nvSpPr>
          <p:cNvPr id="16" name="Rectangle: Rounded Corners 15">
            <a:extLst>
              <a:ext uri="{FF2B5EF4-FFF2-40B4-BE49-F238E27FC236}">
                <a16:creationId xmlns:a16="http://schemas.microsoft.com/office/drawing/2014/main" id="{1D4A49DE-4EE8-49DF-BA5D-DA06B0C338B3}"/>
              </a:ext>
            </a:extLst>
          </p:cNvPr>
          <p:cNvSpPr/>
          <p:nvPr/>
        </p:nvSpPr>
        <p:spPr>
          <a:xfrm>
            <a:off x="-115367" y="4869160"/>
            <a:ext cx="4248474" cy="567811"/>
          </a:xfrm>
          <a:prstGeom prst="roundRect">
            <a:avLst/>
          </a:prstGeom>
          <a:solidFill>
            <a:srgbClr val="7868A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get enough sleep</a:t>
            </a:r>
          </a:p>
        </p:txBody>
      </p:sp>
      <p:sp>
        <p:nvSpPr>
          <p:cNvPr id="18" name="TextBox 5">
            <a:extLst>
              <a:ext uri="{FF2B5EF4-FFF2-40B4-BE49-F238E27FC236}">
                <a16:creationId xmlns:a16="http://schemas.microsoft.com/office/drawing/2014/main" id="{D492745E-A96D-48DD-B276-794DE1265204}"/>
              </a:ext>
            </a:extLst>
          </p:cNvPr>
          <p:cNvSpPr txBox="1">
            <a:spLocks noChangeArrowheads="1"/>
          </p:cNvSpPr>
          <p:nvPr/>
        </p:nvSpPr>
        <p:spPr bwMode="auto">
          <a:xfrm>
            <a:off x="842962" y="5517232"/>
            <a:ext cx="7458075" cy="8448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44000" tIns="144000" rIns="144000" bIns="144000">
            <a:spAutoFit/>
          </a:bodyPr>
          <a:lstStyle>
            <a:lvl1pPr>
              <a:lnSpc>
                <a:spcPct val="90000"/>
              </a:lnSpc>
              <a:spcBef>
                <a:spcPts val="1000"/>
              </a:spcBef>
              <a:buFont typeface="Arial" panose="020B0604020202020204" pitchFamily="34" charset="0"/>
              <a:buChar char="•"/>
              <a:defRPr>
                <a:solidFill>
                  <a:srgbClr val="1C1C1C"/>
                </a:solidFill>
                <a:latin typeface="Twinkl" pitchFamily="2" charset="0"/>
                <a:ea typeface="Tuffy-TTF" panose="020B0603060100000000" pitchFamily="34" charset="0"/>
                <a:cs typeface="Tuffy-TTF" panose="020B0603060100000000" pitchFamily="34" charset="0"/>
              </a:defRPr>
            </a:lvl1pPr>
            <a:lvl2pPr marL="742950" indent="-285750">
              <a:lnSpc>
                <a:spcPct val="90000"/>
              </a:lnSpc>
              <a:spcBef>
                <a:spcPts val="500"/>
              </a:spcBef>
              <a:buFont typeface="Arial" panose="020B0604020202020204" pitchFamily="34" charset="0"/>
              <a:buChar char="•"/>
              <a:defRPr sz="1600">
                <a:solidFill>
                  <a:srgbClr val="1C1C1C"/>
                </a:solidFill>
                <a:latin typeface="Twinkl" pitchFamily="2" charset="0"/>
                <a:ea typeface="Tuffy-TTF" panose="020B0603060100000000" pitchFamily="34" charset="0"/>
                <a:cs typeface="Tuffy-TTF" panose="020B0603060100000000" pitchFamily="34" charset="0"/>
              </a:defRPr>
            </a:lvl2pPr>
            <a:lvl3pPr marL="1143000" indent="-228600">
              <a:lnSpc>
                <a:spcPct val="90000"/>
              </a:lnSpc>
              <a:spcBef>
                <a:spcPts val="500"/>
              </a:spcBef>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3pPr>
            <a:lvl4pPr marL="1600200" indent="-228600">
              <a:lnSpc>
                <a:spcPct val="90000"/>
              </a:lnSpc>
              <a:spcBef>
                <a:spcPts val="500"/>
              </a:spcBef>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4pPr>
            <a:lvl5pPr marL="2057400" indent="-228600">
              <a:lnSpc>
                <a:spcPct val="90000"/>
              </a:lnSpc>
              <a:spcBef>
                <a:spcPts val="500"/>
              </a:spcBef>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9pPr>
          </a:lstStyle>
          <a:p>
            <a:pPr algn="ctr">
              <a:lnSpc>
                <a:spcPct val="100000"/>
              </a:lnSpc>
              <a:spcBef>
                <a:spcPct val="0"/>
              </a:spcBef>
              <a:buNone/>
            </a:pPr>
            <a:r>
              <a:rPr lang="en-GB" dirty="0"/>
              <a:t>Thinking happy thoughts is one way we can help ourselves to feel good. Let’s do it! </a:t>
            </a:r>
            <a:endParaRPr lang="en-GB" altLang="en-US" dirty="0">
              <a:solidFill>
                <a:schemeClr val="tx1"/>
              </a:solidFill>
            </a:endParaRPr>
          </a:p>
        </p:txBody>
      </p:sp>
      <p:pic>
        <p:nvPicPr>
          <p:cNvPr id="19" name="Picture 18">
            <a:extLst>
              <a:ext uri="{FF2B5EF4-FFF2-40B4-BE49-F238E27FC236}">
                <a16:creationId xmlns:a16="http://schemas.microsoft.com/office/drawing/2014/main" id="{8A966E70-7D8E-48B5-A844-4D4ED433250A}"/>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a:off x="4376043" y="2297771"/>
            <a:ext cx="4012307" cy="3121425"/>
          </a:xfrm>
          <a:prstGeom prst="rect">
            <a:avLst/>
          </a:prstGeom>
        </p:spPr>
      </p:pic>
      <p:pic>
        <p:nvPicPr>
          <p:cNvPr id="20" name="Picture 19">
            <a:extLst>
              <a:ext uri="{FF2B5EF4-FFF2-40B4-BE49-F238E27FC236}">
                <a16:creationId xmlns:a16="http://schemas.microsoft.com/office/drawing/2014/main" id="{28D2306F-859F-4CDF-9095-67569357E3D9}"/>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p:blipFill>
        <p:spPr>
          <a:xfrm>
            <a:off x="4349352" y="2287569"/>
            <a:ext cx="4012307" cy="3056724"/>
          </a:xfrm>
          <a:prstGeom prst="rect">
            <a:avLst/>
          </a:prstGeom>
        </p:spPr>
      </p:pic>
      <p:pic>
        <p:nvPicPr>
          <p:cNvPr id="21" name="Picture 20">
            <a:extLst>
              <a:ext uri="{FF2B5EF4-FFF2-40B4-BE49-F238E27FC236}">
                <a16:creationId xmlns:a16="http://schemas.microsoft.com/office/drawing/2014/main" id="{15848A2B-5F7E-4CE6-8EEA-D53B8FF51AB8}"/>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p:blipFill>
        <p:spPr>
          <a:xfrm>
            <a:off x="4376043" y="2310108"/>
            <a:ext cx="4012307" cy="3055769"/>
          </a:xfrm>
          <a:prstGeom prst="rect">
            <a:avLst/>
          </a:prstGeom>
        </p:spPr>
      </p:pic>
      <p:pic>
        <p:nvPicPr>
          <p:cNvPr id="22" name="Picture 21">
            <a:extLst>
              <a:ext uri="{FF2B5EF4-FFF2-40B4-BE49-F238E27FC236}">
                <a16:creationId xmlns:a16="http://schemas.microsoft.com/office/drawing/2014/main" id="{3AE3C00B-C67E-4090-AC98-0CF70D7C0C34}"/>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p:blipFill>
        <p:spPr>
          <a:xfrm>
            <a:off x="4452689" y="2581953"/>
            <a:ext cx="4012307" cy="2810583"/>
          </a:xfrm>
          <a:prstGeom prst="rect">
            <a:avLst/>
          </a:prstGeom>
        </p:spPr>
      </p:pic>
    </p:spTree>
    <p:extLst>
      <p:ext uri="{BB962C8B-B14F-4D97-AF65-F5344CB8AC3E}">
        <p14:creationId xmlns:p14="http://schemas.microsoft.com/office/powerpoint/2010/main" val="13397837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0484"/>
                                        </p:tgtEl>
                                        <p:attrNameLst>
                                          <p:attrName>style.visibility</p:attrName>
                                        </p:attrNameLst>
                                      </p:cBhvr>
                                      <p:to>
                                        <p:strVal val="visible"/>
                                      </p:to>
                                    </p:set>
                                    <p:animEffect transition="in" filter="fade">
                                      <p:cBhvr>
                                        <p:cTn id="7" dur="500"/>
                                        <p:tgtEl>
                                          <p:spTgt spid="2048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8"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additive="base">
                                        <p:cTn id="12" dur="500" fill="hold"/>
                                        <p:tgtEl>
                                          <p:spTgt spid="4"/>
                                        </p:tgtEl>
                                        <p:attrNameLst>
                                          <p:attrName>ppt_x</p:attrName>
                                        </p:attrNameLst>
                                      </p:cBhvr>
                                      <p:tavLst>
                                        <p:tav tm="0">
                                          <p:val>
                                            <p:strVal val="0-#ppt_w/2"/>
                                          </p:val>
                                        </p:tav>
                                        <p:tav tm="100000">
                                          <p:val>
                                            <p:strVal val="#ppt_x"/>
                                          </p:val>
                                        </p:tav>
                                      </p:tavLst>
                                    </p:anim>
                                    <p:anim calcmode="lin" valueType="num">
                                      <p:cBhvr additive="base">
                                        <p:cTn id="13" dur="500" fill="hold"/>
                                        <p:tgtEl>
                                          <p:spTgt spid="4"/>
                                        </p:tgtEl>
                                        <p:attrNameLst>
                                          <p:attrName>ppt_y</p:attrName>
                                        </p:attrNameLst>
                                      </p:cBhvr>
                                      <p:tavLst>
                                        <p:tav tm="0">
                                          <p:val>
                                            <p:strVal val="#ppt_y"/>
                                          </p:val>
                                        </p:tav>
                                        <p:tav tm="100000">
                                          <p:val>
                                            <p:strVal val="#ppt_y"/>
                                          </p:val>
                                        </p:tav>
                                      </p:tavLst>
                                    </p:anim>
                                  </p:childTnLst>
                                </p:cTn>
                              </p:par>
                            </p:childTnLst>
                          </p:cTn>
                        </p:par>
                        <p:par>
                          <p:cTn id="14" fill="hold">
                            <p:stCondLst>
                              <p:cond delay="500"/>
                            </p:stCondLst>
                            <p:childTnLst>
                              <p:par>
                                <p:cTn id="15" presetID="10" presetClass="entr" presetSubtype="0" fill="hold" nodeType="after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fade">
                                      <p:cBhvr>
                                        <p:cTn id="17" dur="500"/>
                                        <p:tgtEl>
                                          <p:spTgt spid="3"/>
                                        </p:tgtEl>
                                      </p:cBhvr>
                                    </p:animEffect>
                                  </p:childTnLst>
                                </p:cTn>
                              </p:par>
                            </p:childTnLst>
                          </p:cTn>
                        </p:par>
                      </p:childTnLst>
                    </p:cTn>
                  </p:par>
                  <p:par>
                    <p:cTn id="18" fill="hold">
                      <p:stCondLst>
                        <p:cond delay="indefinite"/>
                      </p:stCondLst>
                      <p:childTnLst>
                        <p:par>
                          <p:cTn id="19" fill="hold">
                            <p:stCondLst>
                              <p:cond delay="0"/>
                            </p:stCondLst>
                            <p:childTnLst>
                              <p:par>
                                <p:cTn id="20" presetID="2" presetClass="entr" presetSubtype="8" fill="hold" grpId="0" nodeType="clickEffect">
                                  <p:stCondLst>
                                    <p:cond delay="0"/>
                                  </p:stCondLst>
                                  <p:childTnLst>
                                    <p:set>
                                      <p:cBhvr>
                                        <p:cTn id="21" dur="1" fill="hold">
                                          <p:stCondLst>
                                            <p:cond delay="0"/>
                                          </p:stCondLst>
                                        </p:cTn>
                                        <p:tgtEl>
                                          <p:spTgt spid="13"/>
                                        </p:tgtEl>
                                        <p:attrNameLst>
                                          <p:attrName>style.visibility</p:attrName>
                                        </p:attrNameLst>
                                      </p:cBhvr>
                                      <p:to>
                                        <p:strVal val="visible"/>
                                      </p:to>
                                    </p:set>
                                    <p:anim calcmode="lin" valueType="num">
                                      <p:cBhvr additive="base">
                                        <p:cTn id="22" dur="500" fill="hold"/>
                                        <p:tgtEl>
                                          <p:spTgt spid="13"/>
                                        </p:tgtEl>
                                        <p:attrNameLst>
                                          <p:attrName>ppt_x</p:attrName>
                                        </p:attrNameLst>
                                      </p:cBhvr>
                                      <p:tavLst>
                                        <p:tav tm="0">
                                          <p:val>
                                            <p:strVal val="0-#ppt_w/2"/>
                                          </p:val>
                                        </p:tav>
                                        <p:tav tm="100000">
                                          <p:val>
                                            <p:strVal val="#ppt_x"/>
                                          </p:val>
                                        </p:tav>
                                      </p:tavLst>
                                    </p:anim>
                                    <p:anim calcmode="lin" valueType="num">
                                      <p:cBhvr additive="base">
                                        <p:cTn id="23" dur="500" fill="hold"/>
                                        <p:tgtEl>
                                          <p:spTgt spid="13"/>
                                        </p:tgtEl>
                                        <p:attrNameLst>
                                          <p:attrName>ppt_y</p:attrName>
                                        </p:attrNameLst>
                                      </p:cBhvr>
                                      <p:tavLst>
                                        <p:tav tm="0">
                                          <p:val>
                                            <p:strVal val="#ppt_y"/>
                                          </p:val>
                                        </p:tav>
                                        <p:tav tm="100000">
                                          <p:val>
                                            <p:strVal val="#ppt_y"/>
                                          </p:val>
                                        </p:tav>
                                      </p:tavLst>
                                    </p:anim>
                                  </p:childTnLst>
                                </p:cTn>
                              </p:par>
                              <p:par>
                                <p:cTn id="24" presetID="10" presetClass="exit" presetSubtype="0" fill="hold" nodeType="withEffect">
                                  <p:stCondLst>
                                    <p:cond delay="0"/>
                                  </p:stCondLst>
                                  <p:childTnLst>
                                    <p:animEffect transition="out" filter="fade">
                                      <p:cBhvr>
                                        <p:cTn id="25" dur="500"/>
                                        <p:tgtEl>
                                          <p:spTgt spid="3"/>
                                        </p:tgtEl>
                                      </p:cBhvr>
                                    </p:animEffect>
                                    <p:set>
                                      <p:cBhvr>
                                        <p:cTn id="26" dur="1" fill="hold">
                                          <p:stCondLst>
                                            <p:cond delay="499"/>
                                          </p:stCondLst>
                                        </p:cTn>
                                        <p:tgtEl>
                                          <p:spTgt spid="3"/>
                                        </p:tgtEl>
                                        <p:attrNameLst>
                                          <p:attrName>style.visibility</p:attrName>
                                        </p:attrNameLst>
                                      </p:cBhvr>
                                      <p:to>
                                        <p:strVal val="hidden"/>
                                      </p:to>
                                    </p:set>
                                  </p:childTnLst>
                                </p:cTn>
                              </p:par>
                            </p:childTnLst>
                          </p:cTn>
                        </p:par>
                        <p:par>
                          <p:cTn id="27" fill="hold">
                            <p:stCondLst>
                              <p:cond delay="500"/>
                            </p:stCondLst>
                            <p:childTnLst>
                              <p:par>
                                <p:cTn id="28" presetID="10" presetClass="entr" presetSubtype="0" fill="hold" nodeType="afterEffect">
                                  <p:stCondLst>
                                    <p:cond delay="0"/>
                                  </p:stCondLst>
                                  <p:childTnLst>
                                    <p:set>
                                      <p:cBhvr>
                                        <p:cTn id="29" dur="1" fill="hold">
                                          <p:stCondLst>
                                            <p:cond delay="0"/>
                                          </p:stCondLst>
                                        </p:cTn>
                                        <p:tgtEl>
                                          <p:spTgt spid="19"/>
                                        </p:tgtEl>
                                        <p:attrNameLst>
                                          <p:attrName>style.visibility</p:attrName>
                                        </p:attrNameLst>
                                      </p:cBhvr>
                                      <p:to>
                                        <p:strVal val="visible"/>
                                      </p:to>
                                    </p:set>
                                    <p:animEffect transition="in" filter="fade">
                                      <p:cBhvr>
                                        <p:cTn id="30" dur="500"/>
                                        <p:tgtEl>
                                          <p:spTgt spid="19"/>
                                        </p:tgtEl>
                                      </p:cBhvr>
                                    </p:animEffect>
                                  </p:childTnLst>
                                </p:cTn>
                              </p:par>
                            </p:childTnLst>
                          </p:cTn>
                        </p:par>
                      </p:childTnLst>
                    </p:cTn>
                  </p:par>
                  <p:par>
                    <p:cTn id="31" fill="hold">
                      <p:stCondLst>
                        <p:cond delay="indefinite"/>
                      </p:stCondLst>
                      <p:childTnLst>
                        <p:par>
                          <p:cTn id="32" fill="hold">
                            <p:stCondLst>
                              <p:cond delay="0"/>
                            </p:stCondLst>
                            <p:childTnLst>
                              <p:par>
                                <p:cTn id="33" presetID="2" presetClass="entr" presetSubtype="8" fill="hold" grpId="0" nodeType="clickEffect">
                                  <p:stCondLst>
                                    <p:cond delay="0"/>
                                  </p:stCondLst>
                                  <p:childTnLst>
                                    <p:set>
                                      <p:cBhvr>
                                        <p:cTn id="34" dur="1" fill="hold">
                                          <p:stCondLst>
                                            <p:cond delay="0"/>
                                          </p:stCondLst>
                                        </p:cTn>
                                        <p:tgtEl>
                                          <p:spTgt spid="14"/>
                                        </p:tgtEl>
                                        <p:attrNameLst>
                                          <p:attrName>style.visibility</p:attrName>
                                        </p:attrNameLst>
                                      </p:cBhvr>
                                      <p:to>
                                        <p:strVal val="visible"/>
                                      </p:to>
                                    </p:set>
                                    <p:anim calcmode="lin" valueType="num">
                                      <p:cBhvr additive="base">
                                        <p:cTn id="35" dur="500" fill="hold"/>
                                        <p:tgtEl>
                                          <p:spTgt spid="14"/>
                                        </p:tgtEl>
                                        <p:attrNameLst>
                                          <p:attrName>ppt_x</p:attrName>
                                        </p:attrNameLst>
                                      </p:cBhvr>
                                      <p:tavLst>
                                        <p:tav tm="0">
                                          <p:val>
                                            <p:strVal val="0-#ppt_w/2"/>
                                          </p:val>
                                        </p:tav>
                                        <p:tav tm="100000">
                                          <p:val>
                                            <p:strVal val="#ppt_x"/>
                                          </p:val>
                                        </p:tav>
                                      </p:tavLst>
                                    </p:anim>
                                    <p:anim calcmode="lin" valueType="num">
                                      <p:cBhvr additive="base">
                                        <p:cTn id="36" dur="500" fill="hold"/>
                                        <p:tgtEl>
                                          <p:spTgt spid="14"/>
                                        </p:tgtEl>
                                        <p:attrNameLst>
                                          <p:attrName>ppt_y</p:attrName>
                                        </p:attrNameLst>
                                      </p:cBhvr>
                                      <p:tavLst>
                                        <p:tav tm="0">
                                          <p:val>
                                            <p:strVal val="#ppt_y"/>
                                          </p:val>
                                        </p:tav>
                                        <p:tav tm="100000">
                                          <p:val>
                                            <p:strVal val="#ppt_y"/>
                                          </p:val>
                                        </p:tav>
                                      </p:tavLst>
                                    </p:anim>
                                  </p:childTnLst>
                                </p:cTn>
                              </p:par>
                              <p:par>
                                <p:cTn id="37" presetID="10" presetClass="exit" presetSubtype="0" fill="hold" nodeType="withEffect">
                                  <p:stCondLst>
                                    <p:cond delay="0"/>
                                  </p:stCondLst>
                                  <p:childTnLst>
                                    <p:animEffect transition="out" filter="fade">
                                      <p:cBhvr>
                                        <p:cTn id="38" dur="500"/>
                                        <p:tgtEl>
                                          <p:spTgt spid="19"/>
                                        </p:tgtEl>
                                      </p:cBhvr>
                                    </p:animEffect>
                                    <p:set>
                                      <p:cBhvr>
                                        <p:cTn id="39" dur="1" fill="hold">
                                          <p:stCondLst>
                                            <p:cond delay="499"/>
                                          </p:stCondLst>
                                        </p:cTn>
                                        <p:tgtEl>
                                          <p:spTgt spid="19"/>
                                        </p:tgtEl>
                                        <p:attrNameLst>
                                          <p:attrName>style.visibility</p:attrName>
                                        </p:attrNameLst>
                                      </p:cBhvr>
                                      <p:to>
                                        <p:strVal val="hidden"/>
                                      </p:to>
                                    </p:set>
                                  </p:childTnLst>
                                </p:cTn>
                              </p:par>
                            </p:childTnLst>
                          </p:cTn>
                        </p:par>
                        <p:par>
                          <p:cTn id="40" fill="hold">
                            <p:stCondLst>
                              <p:cond delay="500"/>
                            </p:stCondLst>
                            <p:childTnLst>
                              <p:par>
                                <p:cTn id="41" presetID="10" presetClass="entr" presetSubtype="0" fill="hold" nodeType="afterEffect">
                                  <p:stCondLst>
                                    <p:cond delay="0"/>
                                  </p:stCondLst>
                                  <p:childTnLst>
                                    <p:set>
                                      <p:cBhvr>
                                        <p:cTn id="42" dur="1" fill="hold">
                                          <p:stCondLst>
                                            <p:cond delay="0"/>
                                          </p:stCondLst>
                                        </p:cTn>
                                        <p:tgtEl>
                                          <p:spTgt spid="20"/>
                                        </p:tgtEl>
                                        <p:attrNameLst>
                                          <p:attrName>style.visibility</p:attrName>
                                        </p:attrNameLst>
                                      </p:cBhvr>
                                      <p:to>
                                        <p:strVal val="visible"/>
                                      </p:to>
                                    </p:set>
                                    <p:animEffect transition="in" filter="fade">
                                      <p:cBhvr>
                                        <p:cTn id="43" dur="500"/>
                                        <p:tgtEl>
                                          <p:spTgt spid="20"/>
                                        </p:tgtEl>
                                      </p:cBhvr>
                                    </p:animEffect>
                                  </p:childTnLst>
                                </p:cTn>
                              </p:par>
                            </p:childTnLst>
                          </p:cTn>
                        </p:par>
                      </p:childTnLst>
                    </p:cTn>
                  </p:par>
                  <p:par>
                    <p:cTn id="44" fill="hold">
                      <p:stCondLst>
                        <p:cond delay="indefinite"/>
                      </p:stCondLst>
                      <p:childTnLst>
                        <p:par>
                          <p:cTn id="45" fill="hold">
                            <p:stCondLst>
                              <p:cond delay="0"/>
                            </p:stCondLst>
                            <p:childTnLst>
                              <p:par>
                                <p:cTn id="46" presetID="2" presetClass="entr" presetSubtype="8" fill="hold" grpId="0" nodeType="clickEffect">
                                  <p:stCondLst>
                                    <p:cond delay="0"/>
                                  </p:stCondLst>
                                  <p:childTnLst>
                                    <p:set>
                                      <p:cBhvr>
                                        <p:cTn id="47" dur="1" fill="hold">
                                          <p:stCondLst>
                                            <p:cond delay="0"/>
                                          </p:stCondLst>
                                        </p:cTn>
                                        <p:tgtEl>
                                          <p:spTgt spid="15"/>
                                        </p:tgtEl>
                                        <p:attrNameLst>
                                          <p:attrName>style.visibility</p:attrName>
                                        </p:attrNameLst>
                                      </p:cBhvr>
                                      <p:to>
                                        <p:strVal val="visible"/>
                                      </p:to>
                                    </p:set>
                                    <p:anim calcmode="lin" valueType="num">
                                      <p:cBhvr additive="base">
                                        <p:cTn id="48" dur="500" fill="hold"/>
                                        <p:tgtEl>
                                          <p:spTgt spid="15"/>
                                        </p:tgtEl>
                                        <p:attrNameLst>
                                          <p:attrName>ppt_x</p:attrName>
                                        </p:attrNameLst>
                                      </p:cBhvr>
                                      <p:tavLst>
                                        <p:tav tm="0">
                                          <p:val>
                                            <p:strVal val="0-#ppt_w/2"/>
                                          </p:val>
                                        </p:tav>
                                        <p:tav tm="100000">
                                          <p:val>
                                            <p:strVal val="#ppt_x"/>
                                          </p:val>
                                        </p:tav>
                                      </p:tavLst>
                                    </p:anim>
                                    <p:anim calcmode="lin" valueType="num">
                                      <p:cBhvr additive="base">
                                        <p:cTn id="49" dur="500" fill="hold"/>
                                        <p:tgtEl>
                                          <p:spTgt spid="15"/>
                                        </p:tgtEl>
                                        <p:attrNameLst>
                                          <p:attrName>ppt_y</p:attrName>
                                        </p:attrNameLst>
                                      </p:cBhvr>
                                      <p:tavLst>
                                        <p:tav tm="0">
                                          <p:val>
                                            <p:strVal val="#ppt_y"/>
                                          </p:val>
                                        </p:tav>
                                        <p:tav tm="100000">
                                          <p:val>
                                            <p:strVal val="#ppt_y"/>
                                          </p:val>
                                        </p:tav>
                                      </p:tavLst>
                                    </p:anim>
                                  </p:childTnLst>
                                </p:cTn>
                              </p:par>
                              <p:par>
                                <p:cTn id="50" presetID="10" presetClass="exit" presetSubtype="0" fill="hold" nodeType="withEffect">
                                  <p:stCondLst>
                                    <p:cond delay="0"/>
                                  </p:stCondLst>
                                  <p:childTnLst>
                                    <p:animEffect transition="out" filter="fade">
                                      <p:cBhvr>
                                        <p:cTn id="51" dur="500"/>
                                        <p:tgtEl>
                                          <p:spTgt spid="20"/>
                                        </p:tgtEl>
                                      </p:cBhvr>
                                    </p:animEffect>
                                    <p:set>
                                      <p:cBhvr>
                                        <p:cTn id="52" dur="1" fill="hold">
                                          <p:stCondLst>
                                            <p:cond delay="499"/>
                                          </p:stCondLst>
                                        </p:cTn>
                                        <p:tgtEl>
                                          <p:spTgt spid="20"/>
                                        </p:tgtEl>
                                        <p:attrNameLst>
                                          <p:attrName>style.visibility</p:attrName>
                                        </p:attrNameLst>
                                      </p:cBhvr>
                                      <p:to>
                                        <p:strVal val="hidden"/>
                                      </p:to>
                                    </p:set>
                                  </p:childTnLst>
                                </p:cTn>
                              </p:par>
                            </p:childTnLst>
                          </p:cTn>
                        </p:par>
                        <p:par>
                          <p:cTn id="53" fill="hold">
                            <p:stCondLst>
                              <p:cond delay="500"/>
                            </p:stCondLst>
                            <p:childTnLst>
                              <p:par>
                                <p:cTn id="54" presetID="10" presetClass="entr" presetSubtype="0" fill="hold" nodeType="afterEffect">
                                  <p:stCondLst>
                                    <p:cond delay="0"/>
                                  </p:stCondLst>
                                  <p:childTnLst>
                                    <p:set>
                                      <p:cBhvr>
                                        <p:cTn id="55" dur="1" fill="hold">
                                          <p:stCondLst>
                                            <p:cond delay="0"/>
                                          </p:stCondLst>
                                        </p:cTn>
                                        <p:tgtEl>
                                          <p:spTgt spid="21"/>
                                        </p:tgtEl>
                                        <p:attrNameLst>
                                          <p:attrName>style.visibility</p:attrName>
                                        </p:attrNameLst>
                                      </p:cBhvr>
                                      <p:to>
                                        <p:strVal val="visible"/>
                                      </p:to>
                                    </p:set>
                                    <p:animEffect transition="in" filter="fade">
                                      <p:cBhvr>
                                        <p:cTn id="56" dur="500"/>
                                        <p:tgtEl>
                                          <p:spTgt spid="21"/>
                                        </p:tgtEl>
                                      </p:cBhvr>
                                    </p:animEffect>
                                  </p:childTnLst>
                                </p:cTn>
                              </p:par>
                            </p:childTnLst>
                          </p:cTn>
                        </p:par>
                      </p:childTnLst>
                    </p:cTn>
                  </p:par>
                  <p:par>
                    <p:cTn id="57" fill="hold">
                      <p:stCondLst>
                        <p:cond delay="indefinite"/>
                      </p:stCondLst>
                      <p:childTnLst>
                        <p:par>
                          <p:cTn id="58" fill="hold">
                            <p:stCondLst>
                              <p:cond delay="0"/>
                            </p:stCondLst>
                            <p:childTnLst>
                              <p:par>
                                <p:cTn id="59" presetID="2" presetClass="entr" presetSubtype="8" fill="hold" grpId="0" nodeType="clickEffect">
                                  <p:stCondLst>
                                    <p:cond delay="0"/>
                                  </p:stCondLst>
                                  <p:childTnLst>
                                    <p:set>
                                      <p:cBhvr>
                                        <p:cTn id="60" dur="1" fill="hold">
                                          <p:stCondLst>
                                            <p:cond delay="0"/>
                                          </p:stCondLst>
                                        </p:cTn>
                                        <p:tgtEl>
                                          <p:spTgt spid="16"/>
                                        </p:tgtEl>
                                        <p:attrNameLst>
                                          <p:attrName>style.visibility</p:attrName>
                                        </p:attrNameLst>
                                      </p:cBhvr>
                                      <p:to>
                                        <p:strVal val="visible"/>
                                      </p:to>
                                    </p:set>
                                    <p:anim calcmode="lin" valueType="num">
                                      <p:cBhvr additive="base">
                                        <p:cTn id="61" dur="500" fill="hold"/>
                                        <p:tgtEl>
                                          <p:spTgt spid="16"/>
                                        </p:tgtEl>
                                        <p:attrNameLst>
                                          <p:attrName>ppt_x</p:attrName>
                                        </p:attrNameLst>
                                      </p:cBhvr>
                                      <p:tavLst>
                                        <p:tav tm="0">
                                          <p:val>
                                            <p:strVal val="0-#ppt_w/2"/>
                                          </p:val>
                                        </p:tav>
                                        <p:tav tm="100000">
                                          <p:val>
                                            <p:strVal val="#ppt_x"/>
                                          </p:val>
                                        </p:tav>
                                      </p:tavLst>
                                    </p:anim>
                                    <p:anim calcmode="lin" valueType="num">
                                      <p:cBhvr additive="base">
                                        <p:cTn id="62" dur="500" fill="hold"/>
                                        <p:tgtEl>
                                          <p:spTgt spid="16"/>
                                        </p:tgtEl>
                                        <p:attrNameLst>
                                          <p:attrName>ppt_y</p:attrName>
                                        </p:attrNameLst>
                                      </p:cBhvr>
                                      <p:tavLst>
                                        <p:tav tm="0">
                                          <p:val>
                                            <p:strVal val="#ppt_y"/>
                                          </p:val>
                                        </p:tav>
                                        <p:tav tm="100000">
                                          <p:val>
                                            <p:strVal val="#ppt_y"/>
                                          </p:val>
                                        </p:tav>
                                      </p:tavLst>
                                    </p:anim>
                                  </p:childTnLst>
                                </p:cTn>
                              </p:par>
                              <p:par>
                                <p:cTn id="63" presetID="10" presetClass="exit" presetSubtype="0" fill="hold" nodeType="withEffect">
                                  <p:stCondLst>
                                    <p:cond delay="0"/>
                                  </p:stCondLst>
                                  <p:childTnLst>
                                    <p:animEffect transition="out" filter="fade">
                                      <p:cBhvr>
                                        <p:cTn id="64" dur="500"/>
                                        <p:tgtEl>
                                          <p:spTgt spid="21"/>
                                        </p:tgtEl>
                                      </p:cBhvr>
                                    </p:animEffect>
                                    <p:set>
                                      <p:cBhvr>
                                        <p:cTn id="65" dur="1" fill="hold">
                                          <p:stCondLst>
                                            <p:cond delay="499"/>
                                          </p:stCondLst>
                                        </p:cTn>
                                        <p:tgtEl>
                                          <p:spTgt spid="21"/>
                                        </p:tgtEl>
                                        <p:attrNameLst>
                                          <p:attrName>style.visibility</p:attrName>
                                        </p:attrNameLst>
                                      </p:cBhvr>
                                      <p:to>
                                        <p:strVal val="hidden"/>
                                      </p:to>
                                    </p:set>
                                  </p:childTnLst>
                                </p:cTn>
                              </p:par>
                            </p:childTnLst>
                          </p:cTn>
                        </p:par>
                        <p:par>
                          <p:cTn id="66" fill="hold">
                            <p:stCondLst>
                              <p:cond delay="500"/>
                            </p:stCondLst>
                            <p:childTnLst>
                              <p:par>
                                <p:cTn id="67" presetID="10" presetClass="entr" presetSubtype="0" fill="hold" nodeType="afterEffect">
                                  <p:stCondLst>
                                    <p:cond delay="0"/>
                                  </p:stCondLst>
                                  <p:childTnLst>
                                    <p:set>
                                      <p:cBhvr>
                                        <p:cTn id="68" dur="1" fill="hold">
                                          <p:stCondLst>
                                            <p:cond delay="0"/>
                                          </p:stCondLst>
                                        </p:cTn>
                                        <p:tgtEl>
                                          <p:spTgt spid="22"/>
                                        </p:tgtEl>
                                        <p:attrNameLst>
                                          <p:attrName>style.visibility</p:attrName>
                                        </p:attrNameLst>
                                      </p:cBhvr>
                                      <p:to>
                                        <p:strVal val="visible"/>
                                      </p:to>
                                    </p:set>
                                    <p:animEffect transition="in" filter="fade">
                                      <p:cBhvr>
                                        <p:cTn id="69" dur="500"/>
                                        <p:tgtEl>
                                          <p:spTgt spid="22"/>
                                        </p:tgtEl>
                                      </p:cBhvr>
                                    </p:animEffect>
                                  </p:childTnLst>
                                </p:cTn>
                              </p:par>
                            </p:childTnLst>
                          </p:cTn>
                        </p:par>
                      </p:childTnLst>
                    </p:cTn>
                  </p:par>
                  <p:par>
                    <p:cTn id="70" fill="hold">
                      <p:stCondLst>
                        <p:cond delay="indefinite"/>
                      </p:stCondLst>
                      <p:childTnLst>
                        <p:par>
                          <p:cTn id="71" fill="hold">
                            <p:stCondLst>
                              <p:cond delay="0"/>
                            </p:stCondLst>
                            <p:childTnLst>
                              <p:par>
                                <p:cTn id="72" presetID="10" presetClass="entr" presetSubtype="0" fill="hold" grpId="0" nodeType="clickEffect">
                                  <p:stCondLst>
                                    <p:cond delay="0"/>
                                  </p:stCondLst>
                                  <p:childTnLst>
                                    <p:set>
                                      <p:cBhvr>
                                        <p:cTn id="73" dur="1" fill="hold">
                                          <p:stCondLst>
                                            <p:cond delay="0"/>
                                          </p:stCondLst>
                                        </p:cTn>
                                        <p:tgtEl>
                                          <p:spTgt spid="18"/>
                                        </p:tgtEl>
                                        <p:attrNameLst>
                                          <p:attrName>style.visibility</p:attrName>
                                        </p:attrNameLst>
                                      </p:cBhvr>
                                      <p:to>
                                        <p:strVal val="visible"/>
                                      </p:to>
                                    </p:set>
                                    <p:animEffect transition="in" filter="fade">
                                      <p:cBhvr>
                                        <p:cTn id="74"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484" grpId="0"/>
      <p:bldP spid="4" grpId="0" animBg="1"/>
      <p:bldP spid="13" grpId="0" animBg="1"/>
      <p:bldP spid="14" grpId="0" animBg="1"/>
      <p:bldP spid="15" grpId="0" animBg="1"/>
      <p:bldP spid="16" grpId="0" animBg="1"/>
      <p:bldP spid="18"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5DE26DB8-4DA5-48F2-A8B8-784C8331BF2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70745" y="1124744"/>
            <a:ext cx="8216056" cy="5477371"/>
          </a:xfrm>
          <a:prstGeom prst="roundRect">
            <a:avLst>
              <a:gd name="adj" fmla="val 0"/>
            </a:avLst>
          </a:prstGeom>
        </p:spPr>
      </p:pic>
      <p:sp>
        <p:nvSpPr>
          <p:cNvPr id="11" name="Rectangle 10">
            <a:extLst>
              <a:ext uri="{FF2B5EF4-FFF2-40B4-BE49-F238E27FC236}">
                <a16:creationId xmlns:a16="http://schemas.microsoft.com/office/drawing/2014/main" id="{712992AB-5CC5-47C9-AB0B-9D2D3A3CF8C2}"/>
              </a:ext>
            </a:extLst>
          </p:cNvPr>
          <p:cNvSpPr/>
          <p:nvPr/>
        </p:nvSpPr>
        <p:spPr>
          <a:xfrm>
            <a:off x="354360" y="325761"/>
            <a:ext cx="8435280" cy="110879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506" name="Title 1"/>
          <p:cNvSpPr>
            <a:spLocks noGrp="1" noChangeArrowheads="1"/>
          </p:cNvSpPr>
          <p:nvPr>
            <p:ph type="title"/>
          </p:nvPr>
        </p:nvSpPr>
        <p:spPr>
          <a:xfrm>
            <a:off x="457200" y="479425"/>
            <a:ext cx="8220075" cy="993775"/>
          </a:xfrm>
        </p:spPr>
        <p:txBody>
          <a:bodyPr/>
          <a:lstStyle/>
          <a:p>
            <a:pPr eaLnBrk="1" hangingPunct="1"/>
            <a:r>
              <a:rPr lang="en-GB" altLang="en-US"/>
              <a:t>Think Happy, Feel Happy</a:t>
            </a:r>
          </a:p>
        </p:txBody>
      </p:sp>
      <p:pic>
        <p:nvPicPr>
          <p:cNvPr id="13" name="border" descr="A screen shot of a computer&#10;&#10;Description automatically generated">
            <a:extLst>
              <a:ext uri="{FF2B5EF4-FFF2-40B4-BE49-F238E27FC236}">
                <a16:creationId xmlns:a16="http://schemas.microsoft.com/office/drawing/2014/main" id="{9F4553A3-625B-408E-8E81-EFEC32F6085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grpSp>
        <p:nvGrpSpPr>
          <p:cNvPr id="3" name="Group 2"/>
          <p:cNvGrpSpPr>
            <a:grpSpLocks/>
          </p:cNvGrpSpPr>
          <p:nvPr/>
        </p:nvGrpSpPr>
        <p:grpSpPr bwMode="auto">
          <a:xfrm>
            <a:off x="831850" y="4522788"/>
            <a:ext cx="1570038" cy="1570037"/>
            <a:chOff x="4788025" y="4522833"/>
            <a:chExt cx="1569992" cy="1569992"/>
          </a:xfrm>
        </p:grpSpPr>
        <p:sp>
          <p:nvSpPr>
            <p:cNvPr id="4" name="Oval 3">
              <a:hlinkClick r:id="rId4" action="ppaction://hlinksldjump"/>
              <a:extLst>
                <a:ext uri="{FF2B5EF4-FFF2-40B4-BE49-F238E27FC236}">
                  <a16:creationId xmlns:a16="http://schemas.microsoft.com/office/drawing/2014/main" id="{04162A6E-4281-4A90-8B3B-013B2155E53F}"/>
                </a:ext>
              </a:extLst>
            </p:cNvPr>
            <p:cNvSpPr/>
            <p:nvPr/>
          </p:nvSpPr>
          <p:spPr>
            <a:xfrm>
              <a:off x="4788025" y="4522833"/>
              <a:ext cx="1569992" cy="1569992"/>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eaLnBrk="1" fontAlgn="auto" hangingPunct="1">
                <a:spcBef>
                  <a:spcPts val="0"/>
                </a:spcBef>
                <a:spcAft>
                  <a:spcPts val="0"/>
                </a:spcAft>
                <a:defRPr/>
              </a:pPr>
              <a:endParaRPr lang="en-GB" sz="1600" b="1" dirty="0">
                <a:solidFill>
                  <a:schemeClr val="bg1"/>
                </a:solidFill>
              </a:endParaRPr>
            </a:p>
          </p:txBody>
        </p:sp>
        <p:sp>
          <p:nvSpPr>
            <p:cNvPr id="21513" name="Rectangle 4">
              <a:hlinkClick r:id="rId4" action="ppaction://hlinksldjump"/>
            </p:cNvPr>
            <p:cNvSpPr>
              <a:spLocks noChangeArrowheads="1"/>
            </p:cNvSpPr>
            <p:nvPr/>
          </p:nvSpPr>
          <p:spPr bwMode="auto">
            <a:xfrm>
              <a:off x="4788025" y="5184718"/>
              <a:ext cx="1569992"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lnSpc>
                  <a:spcPct val="90000"/>
                </a:lnSpc>
                <a:spcBef>
                  <a:spcPts val="1000"/>
                </a:spcBef>
                <a:buFont typeface="Arial" panose="020B0604020202020204" pitchFamily="34" charset="0"/>
                <a:buChar char="•"/>
                <a:defRPr>
                  <a:solidFill>
                    <a:srgbClr val="1C1C1C"/>
                  </a:solidFill>
                  <a:latin typeface="Twinkl" pitchFamily="2" charset="0"/>
                  <a:ea typeface="Tuffy-TTF" panose="020B0603060100000000" pitchFamily="34" charset="0"/>
                  <a:cs typeface="Tuffy-TTF" panose="020B0603060100000000" pitchFamily="34" charset="0"/>
                </a:defRPr>
              </a:lvl1pPr>
              <a:lvl2pPr marL="742950" indent="-285750">
                <a:lnSpc>
                  <a:spcPct val="90000"/>
                </a:lnSpc>
                <a:spcBef>
                  <a:spcPts val="500"/>
                </a:spcBef>
                <a:buFont typeface="Arial" panose="020B0604020202020204" pitchFamily="34" charset="0"/>
                <a:buChar char="•"/>
                <a:defRPr sz="1600">
                  <a:solidFill>
                    <a:srgbClr val="1C1C1C"/>
                  </a:solidFill>
                  <a:latin typeface="Twinkl" pitchFamily="2" charset="0"/>
                  <a:ea typeface="Tuffy-TTF" panose="020B0603060100000000" pitchFamily="34" charset="0"/>
                  <a:cs typeface="Tuffy-TTF" panose="020B0603060100000000" pitchFamily="34" charset="0"/>
                </a:defRPr>
              </a:lvl2pPr>
              <a:lvl3pPr marL="1143000" indent="-228600">
                <a:lnSpc>
                  <a:spcPct val="90000"/>
                </a:lnSpc>
                <a:spcBef>
                  <a:spcPts val="500"/>
                </a:spcBef>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3pPr>
              <a:lvl4pPr marL="1600200" indent="-228600">
                <a:lnSpc>
                  <a:spcPct val="90000"/>
                </a:lnSpc>
                <a:spcBef>
                  <a:spcPts val="500"/>
                </a:spcBef>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4pPr>
              <a:lvl5pPr marL="2057400" indent="-228600">
                <a:lnSpc>
                  <a:spcPct val="90000"/>
                </a:lnSpc>
                <a:spcBef>
                  <a:spcPts val="500"/>
                </a:spcBef>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9pPr>
            </a:lstStyle>
            <a:p>
              <a:pPr algn="ctr" eaLnBrk="1" hangingPunct="1">
                <a:lnSpc>
                  <a:spcPct val="100000"/>
                </a:lnSpc>
                <a:spcBef>
                  <a:spcPct val="0"/>
                </a:spcBef>
                <a:buFontTx/>
                <a:buNone/>
              </a:pPr>
              <a:r>
                <a:rPr lang="en-GB" altLang="en-US" sz="1600" b="1">
                  <a:solidFill>
                    <a:schemeClr val="bg1"/>
                  </a:solidFill>
                </a:rPr>
                <a:t>Consolidating</a:t>
              </a:r>
            </a:p>
          </p:txBody>
        </p:sp>
      </p:grpSp>
      <p:grpSp>
        <p:nvGrpSpPr>
          <p:cNvPr id="6" name="Group 5"/>
          <p:cNvGrpSpPr>
            <a:grpSpLocks/>
          </p:cNvGrpSpPr>
          <p:nvPr/>
        </p:nvGrpSpPr>
        <p:grpSpPr bwMode="auto">
          <a:xfrm>
            <a:off x="6732588" y="4513263"/>
            <a:ext cx="1576387" cy="1570037"/>
            <a:chOff x="6574042" y="4512842"/>
            <a:chExt cx="1577281" cy="1569992"/>
          </a:xfrm>
        </p:grpSpPr>
        <p:sp>
          <p:nvSpPr>
            <p:cNvPr id="7" name="Oval 6">
              <a:hlinkClick r:id="rId5" action="ppaction://hlinksldjump"/>
              <a:extLst>
                <a:ext uri="{FF2B5EF4-FFF2-40B4-BE49-F238E27FC236}">
                  <a16:creationId xmlns:a16="http://schemas.microsoft.com/office/drawing/2014/main" id="{47B732EE-96B6-42A9-8BA5-F1043BA0F58B}"/>
                </a:ext>
              </a:extLst>
            </p:cNvPr>
            <p:cNvSpPr/>
            <p:nvPr/>
          </p:nvSpPr>
          <p:spPr>
            <a:xfrm>
              <a:off x="6574042" y="4512842"/>
              <a:ext cx="1569339" cy="1569992"/>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eaLnBrk="1" fontAlgn="auto" hangingPunct="1">
                <a:spcBef>
                  <a:spcPts val="0"/>
                </a:spcBef>
                <a:spcAft>
                  <a:spcPts val="0"/>
                </a:spcAft>
                <a:defRPr/>
              </a:pPr>
              <a:endParaRPr lang="en-GB" sz="1600" b="1" dirty="0">
                <a:solidFill>
                  <a:schemeClr val="bg1"/>
                </a:solidFill>
              </a:endParaRPr>
            </a:p>
          </p:txBody>
        </p:sp>
        <p:sp>
          <p:nvSpPr>
            <p:cNvPr id="21511" name="Rectangle 7">
              <a:hlinkClick r:id="rId5" action="ppaction://hlinksldjump"/>
            </p:cNvPr>
            <p:cNvSpPr>
              <a:spLocks noChangeArrowheads="1"/>
            </p:cNvSpPr>
            <p:nvPr/>
          </p:nvSpPr>
          <p:spPr bwMode="auto">
            <a:xfrm>
              <a:off x="6581331" y="5184718"/>
              <a:ext cx="1569992"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lnSpc>
                  <a:spcPct val="90000"/>
                </a:lnSpc>
                <a:spcBef>
                  <a:spcPts val="1000"/>
                </a:spcBef>
                <a:buFont typeface="Arial" panose="020B0604020202020204" pitchFamily="34" charset="0"/>
                <a:buChar char="•"/>
                <a:defRPr>
                  <a:solidFill>
                    <a:srgbClr val="1C1C1C"/>
                  </a:solidFill>
                  <a:latin typeface="Twinkl" pitchFamily="2" charset="0"/>
                  <a:ea typeface="Tuffy-TTF" panose="020B0603060100000000" pitchFamily="34" charset="0"/>
                  <a:cs typeface="Tuffy-TTF" panose="020B0603060100000000" pitchFamily="34" charset="0"/>
                </a:defRPr>
              </a:lvl1pPr>
              <a:lvl2pPr marL="742950" indent="-285750">
                <a:lnSpc>
                  <a:spcPct val="90000"/>
                </a:lnSpc>
                <a:spcBef>
                  <a:spcPts val="500"/>
                </a:spcBef>
                <a:buFont typeface="Arial" panose="020B0604020202020204" pitchFamily="34" charset="0"/>
                <a:buChar char="•"/>
                <a:defRPr sz="1600">
                  <a:solidFill>
                    <a:srgbClr val="1C1C1C"/>
                  </a:solidFill>
                  <a:latin typeface="Twinkl" pitchFamily="2" charset="0"/>
                  <a:ea typeface="Tuffy-TTF" panose="020B0603060100000000" pitchFamily="34" charset="0"/>
                  <a:cs typeface="Tuffy-TTF" panose="020B0603060100000000" pitchFamily="34" charset="0"/>
                </a:defRPr>
              </a:lvl2pPr>
              <a:lvl3pPr marL="1143000" indent="-228600">
                <a:lnSpc>
                  <a:spcPct val="90000"/>
                </a:lnSpc>
                <a:spcBef>
                  <a:spcPts val="500"/>
                </a:spcBef>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3pPr>
              <a:lvl4pPr marL="1600200" indent="-228600">
                <a:lnSpc>
                  <a:spcPct val="90000"/>
                </a:lnSpc>
                <a:spcBef>
                  <a:spcPts val="500"/>
                </a:spcBef>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4pPr>
              <a:lvl5pPr marL="2057400" indent="-228600">
                <a:lnSpc>
                  <a:spcPct val="90000"/>
                </a:lnSpc>
                <a:spcBef>
                  <a:spcPts val="500"/>
                </a:spcBef>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9pPr>
            </a:lstStyle>
            <a:p>
              <a:pPr algn="ctr" eaLnBrk="1" hangingPunct="1">
                <a:lnSpc>
                  <a:spcPct val="100000"/>
                </a:lnSpc>
                <a:spcBef>
                  <a:spcPct val="0"/>
                </a:spcBef>
                <a:buFontTx/>
                <a:buNone/>
              </a:pPr>
              <a:r>
                <a:rPr lang="en-GB" altLang="en-US" sz="1600" b="1">
                  <a:solidFill>
                    <a:schemeClr val="bg1"/>
                  </a:solidFill>
                </a:rPr>
                <a:t>Reflecting </a:t>
              </a:r>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3" presetClass="entr" presetSubtype="16"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par>
                                <p:cTn id="10" presetID="53" presetClass="entr" presetSubtype="16" fill="hold" nodeType="with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p:cTn id="12" dur="500" fill="hold"/>
                                        <p:tgtEl>
                                          <p:spTgt spid="6"/>
                                        </p:tgtEl>
                                        <p:attrNameLst>
                                          <p:attrName>ppt_w</p:attrName>
                                        </p:attrNameLst>
                                      </p:cBhvr>
                                      <p:tavLst>
                                        <p:tav tm="0">
                                          <p:val>
                                            <p:fltVal val="0"/>
                                          </p:val>
                                        </p:tav>
                                        <p:tav tm="100000">
                                          <p:val>
                                            <p:strVal val="#ppt_w"/>
                                          </p:val>
                                        </p:tav>
                                      </p:tavLst>
                                    </p:anim>
                                    <p:anim calcmode="lin" valueType="num">
                                      <p:cBhvr>
                                        <p:cTn id="13" dur="500" fill="hold"/>
                                        <p:tgtEl>
                                          <p:spTgt spid="6"/>
                                        </p:tgtEl>
                                        <p:attrNameLst>
                                          <p:attrName>ppt_h</p:attrName>
                                        </p:attrNameLst>
                                      </p:cBhvr>
                                      <p:tavLst>
                                        <p:tav tm="0">
                                          <p:val>
                                            <p:fltVal val="0"/>
                                          </p:val>
                                        </p:tav>
                                        <p:tav tm="100000">
                                          <p:val>
                                            <p:strVal val="#ppt_h"/>
                                          </p:val>
                                        </p:tav>
                                      </p:tavLst>
                                    </p:anim>
                                    <p:animEffect transition="in" filter="fade">
                                      <p:cBhvr>
                                        <p:cTn id="14"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20"/>
          <p:cNvSpPr>
            <a:spLocks noGrp="1" noChangeArrowheads="1"/>
          </p:cNvSpPr>
          <p:nvPr>
            <p:ph type="title"/>
          </p:nvPr>
        </p:nvSpPr>
        <p:spPr>
          <a:xfrm>
            <a:off x="457200" y="436563"/>
            <a:ext cx="8220075" cy="5584825"/>
          </a:xfrm>
          <a:prstGeom prst="roundRect">
            <a:avLst>
              <a:gd name="adj" fmla="val 2204"/>
            </a:avLst>
          </a:prstGeom>
        </p:spPr>
        <p:txBody>
          <a:bodyPr/>
          <a:lstStyle/>
          <a:p>
            <a:pPr eaLnBrk="1" hangingPunct="1"/>
            <a:r>
              <a:rPr lang="en-GB" altLang="en-US" sz="5400">
                <a:latin typeface="Twinkl" pitchFamily="2" charset="0"/>
              </a:rPr>
              <a:t>Consolidating</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noChangeArrowheads="1"/>
          </p:cNvSpPr>
          <p:nvPr>
            <p:ph type="title"/>
          </p:nvPr>
        </p:nvSpPr>
        <p:spPr>
          <a:xfrm>
            <a:off x="457200" y="561975"/>
            <a:ext cx="7283450" cy="995363"/>
          </a:xfrm>
        </p:spPr>
        <p:txBody>
          <a:bodyPr/>
          <a:lstStyle/>
          <a:p>
            <a:pPr eaLnBrk="1" hangingPunct="1"/>
            <a:r>
              <a:rPr lang="en-GB" altLang="en-US" sz="3600" dirty="0"/>
              <a:t>Every Cloud Has a Silver Lining</a:t>
            </a:r>
          </a:p>
        </p:txBody>
      </p:sp>
      <p:pic>
        <p:nvPicPr>
          <p:cNvPr id="23555" name="Whole Clas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53325" y="542925"/>
            <a:ext cx="1238250" cy="865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56" name="Picture 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14638" y="3536950"/>
            <a:ext cx="3505200" cy="179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557" name="TextBox 4"/>
          <p:cNvSpPr txBox="1">
            <a:spLocks noChangeArrowheads="1"/>
          </p:cNvSpPr>
          <p:nvPr/>
        </p:nvSpPr>
        <p:spPr bwMode="auto">
          <a:xfrm>
            <a:off x="838200" y="1431925"/>
            <a:ext cx="7458075" cy="568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44000" tIns="144000" rIns="144000" bIns="144000">
            <a:spAutoFit/>
          </a:bodyPr>
          <a:lstStyle>
            <a:lvl1pPr>
              <a:lnSpc>
                <a:spcPct val="90000"/>
              </a:lnSpc>
              <a:spcBef>
                <a:spcPts val="1000"/>
              </a:spcBef>
              <a:buFont typeface="Arial" panose="020B0604020202020204" pitchFamily="34" charset="0"/>
              <a:buChar char="•"/>
              <a:defRPr>
                <a:solidFill>
                  <a:srgbClr val="1C1C1C"/>
                </a:solidFill>
                <a:latin typeface="Twinkl" pitchFamily="2" charset="0"/>
                <a:ea typeface="Tuffy-TTF" panose="020B0603060100000000" pitchFamily="34" charset="0"/>
                <a:cs typeface="Tuffy-TTF" panose="020B0603060100000000" pitchFamily="34" charset="0"/>
              </a:defRPr>
            </a:lvl1pPr>
            <a:lvl2pPr marL="742950" indent="-285750">
              <a:lnSpc>
                <a:spcPct val="90000"/>
              </a:lnSpc>
              <a:spcBef>
                <a:spcPts val="500"/>
              </a:spcBef>
              <a:buFont typeface="Arial" panose="020B0604020202020204" pitchFamily="34" charset="0"/>
              <a:buChar char="•"/>
              <a:defRPr sz="1600">
                <a:solidFill>
                  <a:srgbClr val="1C1C1C"/>
                </a:solidFill>
                <a:latin typeface="Twinkl" pitchFamily="2" charset="0"/>
                <a:ea typeface="Tuffy-TTF" panose="020B0603060100000000" pitchFamily="34" charset="0"/>
                <a:cs typeface="Tuffy-TTF" panose="020B0603060100000000" pitchFamily="34" charset="0"/>
              </a:defRPr>
            </a:lvl2pPr>
            <a:lvl3pPr marL="1143000" indent="-228600">
              <a:lnSpc>
                <a:spcPct val="90000"/>
              </a:lnSpc>
              <a:spcBef>
                <a:spcPts val="500"/>
              </a:spcBef>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3pPr>
            <a:lvl4pPr marL="1600200" indent="-228600">
              <a:lnSpc>
                <a:spcPct val="90000"/>
              </a:lnSpc>
              <a:spcBef>
                <a:spcPts val="500"/>
              </a:spcBef>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4pPr>
            <a:lvl5pPr marL="2057400" indent="-228600">
              <a:lnSpc>
                <a:spcPct val="90000"/>
              </a:lnSpc>
              <a:spcBef>
                <a:spcPts val="500"/>
              </a:spcBef>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9pPr>
          </a:lstStyle>
          <a:p>
            <a:pPr algn="just" eaLnBrk="1" hangingPunct="1">
              <a:lnSpc>
                <a:spcPct val="100000"/>
              </a:lnSpc>
              <a:spcBef>
                <a:spcPct val="0"/>
              </a:spcBef>
              <a:buFontTx/>
              <a:buNone/>
            </a:pPr>
            <a:r>
              <a:rPr lang="en-GB" altLang="en-US">
                <a:solidFill>
                  <a:schemeClr val="tx1"/>
                </a:solidFill>
              </a:rPr>
              <a:t>There is a saying, “Every cloud has a silver lining.”</a:t>
            </a:r>
          </a:p>
        </p:txBody>
      </p:sp>
      <p:sp>
        <p:nvSpPr>
          <p:cNvPr id="23558" name="TextBox 5"/>
          <p:cNvSpPr txBox="1">
            <a:spLocks noChangeArrowheads="1"/>
          </p:cNvSpPr>
          <p:nvPr/>
        </p:nvSpPr>
        <p:spPr bwMode="auto">
          <a:xfrm>
            <a:off x="847725" y="1928813"/>
            <a:ext cx="7334250" cy="844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44000" tIns="144000" rIns="144000" bIns="144000">
            <a:spAutoFit/>
          </a:bodyPr>
          <a:lstStyle>
            <a:lvl1pPr>
              <a:lnSpc>
                <a:spcPct val="90000"/>
              </a:lnSpc>
              <a:spcBef>
                <a:spcPts val="1000"/>
              </a:spcBef>
              <a:buFont typeface="Arial" panose="020B0604020202020204" pitchFamily="34" charset="0"/>
              <a:buChar char="•"/>
              <a:defRPr>
                <a:solidFill>
                  <a:srgbClr val="1C1C1C"/>
                </a:solidFill>
                <a:latin typeface="Twinkl" pitchFamily="2" charset="0"/>
                <a:ea typeface="Tuffy-TTF" panose="020B0603060100000000" pitchFamily="34" charset="0"/>
                <a:cs typeface="Tuffy-TTF" panose="020B0603060100000000" pitchFamily="34" charset="0"/>
              </a:defRPr>
            </a:lvl1pPr>
            <a:lvl2pPr marL="742950" indent="-285750">
              <a:lnSpc>
                <a:spcPct val="90000"/>
              </a:lnSpc>
              <a:spcBef>
                <a:spcPts val="500"/>
              </a:spcBef>
              <a:buFont typeface="Arial" panose="020B0604020202020204" pitchFamily="34" charset="0"/>
              <a:buChar char="•"/>
              <a:defRPr sz="1600">
                <a:solidFill>
                  <a:srgbClr val="1C1C1C"/>
                </a:solidFill>
                <a:latin typeface="Twinkl" pitchFamily="2" charset="0"/>
                <a:ea typeface="Tuffy-TTF" panose="020B0603060100000000" pitchFamily="34" charset="0"/>
                <a:cs typeface="Tuffy-TTF" panose="020B0603060100000000" pitchFamily="34" charset="0"/>
              </a:defRPr>
            </a:lvl2pPr>
            <a:lvl3pPr marL="1143000" indent="-228600">
              <a:lnSpc>
                <a:spcPct val="90000"/>
              </a:lnSpc>
              <a:spcBef>
                <a:spcPts val="500"/>
              </a:spcBef>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3pPr>
            <a:lvl4pPr marL="1600200" indent="-228600">
              <a:lnSpc>
                <a:spcPct val="90000"/>
              </a:lnSpc>
              <a:spcBef>
                <a:spcPts val="500"/>
              </a:spcBef>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4pPr>
            <a:lvl5pPr marL="2057400" indent="-228600">
              <a:lnSpc>
                <a:spcPct val="90000"/>
              </a:lnSpc>
              <a:spcBef>
                <a:spcPts val="500"/>
              </a:spcBef>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9pPr>
          </a:lstStyle>
          <a:p>
            <a:pPr algn="just" eaLnBrk="1" hangingPunct="1">
              <a:lnSpc>
                <a:spcPct val="100000"/>
              </a:lnSpc>
              <a:spcBef>
                <a:spcPct val="0"/>
              </a:spcBef>
              <a:buFontTx/>
              <a:buNone/>
            </a:pPr>
            <a:r>
              <a:rPr lang="en-GB" altLang="en-US" dirty="0">
                <a:solidFill>
                  <a:schemeClr val="tx1"/>
                </a:solidFill>
              </a:rPr>
              <a:t>People think of clouds as grey and grumpy. They block the sunshine and are often full of rain to spoil the day.</a:t>
            </a:r>
          </a:p>
        </p:txBody>
      </p:sp>
      <p:sp>
        <p:nvSpPr>
          <p:cNvPr id="23559" name="TextBox 6"/>
          <p:cNvSpPr txBox="1">
            <a:spLocks noChangeArrowheads="1"/>
          </p:cNvSpPr>
          <p:nvPr/>
        </p:nvSpPr>
        <p:spPr bwMode="auto">
          <a:xfrm>
            <a:off x="838200" y="2678113"/>
            <a:ext cx="7334250" cy="844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44000" tIns="144000" rIns="144000" bIns="144000">
            <a:spAutoFit/>
          </a:bodyPr>
          <a:lstStyle>
            <a:lvl1pPr>
              <a:lnSpc>
                <a:spcPct val="90000"/>
              </a:lnSpc>
              <a:spcBef>
                <a:spcPts val="1000"/>
              </a:spcBef>
              <a:buFont typeface="Arial" panose="020B0604020202020204" pitchFamily="34" charset="0"/>
              <a:buChar char="•"/>
              <a:defRPr>
                <a:solidFill>
                  <a:srgbClr val="1C1C1C"/>
                </a:solidFill>
                <a:latin typeface="Twinkl" pitchFamily="2" charset="0"/>
                <a:ea typeface="Tuffy-TTF" panose="020B0603060100000000" pitchFamily="34" charset="0"/>
                <a:cs typeface="Tuffy-TTF" panose="020B0603060100000000" pitchFamily="34" charset="0"/>
              </a:defRPr>
            </a:lvl1pPr>
            <a:lvl2pPr marL="742950" indent="-285750">
              <a:lnSpc>
                <a:spcPct val="90000"/>
              </a:lnSpc>
              <a:spcBef>
                <a:spcPts val="500"/>
              </a:spcBef>
              <a:buFont typeface="Arial" panose="020B0604020202020204" pitchFamily="34" charset="0"/>
              <a:buChar char="•"/>
              <a:defRPr sz="1600">
                <a:solidFill>
                  <a:srgbClr val="1C1C1C"/>
                </a:solidFill>
                <a:latin typeface="Twinkl" pitchFamily="2" charset="0"/>
                <a:ea typeface="Tuffy-TTF" panose="020B0603060100000000" pitchFamily="34" charset="0"/>
                <a:cs typeface="Tuffy-TTF" panose="020B0603060100000000" pitchFamily="34" charset="0"/>
              </a:defRPr>
            </a:lvl2pPr>
            <a:lvl3pPr marL="1143000" indent="-228600">
              <a:lnSpc>
                <a:spcPct val="90000"/>
              </a:lnSpc>
              <a:spcBef>
                <a:spcPts val="500"/>
              </a:spcBef>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3pPr>
            <a:lvl4pPr marL="1600200" indent="-228600">
              <a:lnSpc>
                <a:spcPct val="90000"/>
              </a:lnSpc>
              <a:spcBef>
                <a:spcPts val="500"/>
              </a:spcBef>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4pPr>
            <a:lvl5pPr marL="2057400" indent="-228600">
              <a:lnSpc>
                <a:spcPct val="90000"/>
              </a:lnSpc>
              <a:spcBef>
                <a:spcPts val="500"/>
              </a:spcBef>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9pPr>
          </a:lstStyle>
          <a:p>
            <a:pPr algn="just" eaLnBrk="1" hangingPunct="1">
              <a:lnSpc>
                <a:spcPct val="100000"/>
              </a:lnSpc>
              <a:spcBef>
                <a:spcPct val="0"/>
              </a:spcBef>
              <a:buFontTx/>
              <a:buNone/>
            </a:pPr>
            <a:r>
              <a:rPr lang="en-GB" altLang="en-US" dirty="0">
                <a:solidFill>
                  <a:schemeClr val="tx1"/>
                </a:solidFill>
              </a:rPr>
              <a:t>But lots of people say that even in a grey and grumpy cloud, there is something good </a:t>
            </a:r>
            <a:r>
              <a:rPr lang="en-GB" dirty="0"/>
              <a:t>(that’s the silver lining).</a:t>
            </a:r>
            <a:endParaRPr lang="en-GB" altLang="en-US" dirty="0">
              <a:solidFill>
                <a:schemeClr val="tx1"/>
              </a:solidFill>
            </a:endParaRPr>
          </a:p>
        </p:txBody>
      </p:sp>
      <p:sp>
        <p:nvSpPr>
          <p:cNvPr id="23560" name="TextBox 7"/>
          <p:cNvSpPr txBox="1">
            <a:spLocks noChangeArrowheads="1"/>
          </p:cNvSpPr>
          <p:nvPr/>
        </p:nvSpPr>
        <p:spPr bwMode="auto">
          <a:xfrm>
            <a:off x="847725" y="5327650"/>
            <a:ext cx="7324725" cy="844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44000" tIns="144000" rIns="144000" bIns="144000">
            <a:spAutoFit/>
          </a:bodyPr>
          <a:lstStyle>
            <a:lvl1pPr>
              <a:lnSpc>
                <a:spcPct val="90000"/>
              </a:lnSpc>
              <a:spcBef>
                <a:spcPts val="1000"/>
              </a:spcBef>
              <a:buFont typeface="Arial" panose="020B0604020202020204" pitchFamily="34" charset="0"/>
              <a:buChar char="•"/>
              <a:defRPr>
                <a:solidFill>
                  <a:srgbClr val="1C1C1C"/>
                </a:solidFill>
                <a:latin typeface="Twinkl" pitchFamily="2" charset="0"/>
                <a:ea typeface="Tuffy-TTF" panose="020B0603060100000000" pitchFamily="34" charset="0"/>
                <a:cs typeface="Tuffy-TTF" panose="020B0603060100000000" pitchFamily="34" charset="0"/>
              </a:defRPr>
            </a:lvl1pPr>
            <a:lvl2pPr marL="742950" indent="-285750">
              <a:lnSpc>
                <a:spcPct val="90000"/>
              </a:lnSpc>
              <a:spcBef>
                <a:spcPts val="500"/>
              </a:spcBef>
              <a:buFont typeface="Arial" panose="020B0604020202020204" pitchFamily="34" charset="0"/>
              <a:buChar char="•"/>
              <a:defRPr sz="1600">
                <a:solidFill>
                  <a:srgbClr val="1C1C1C"/>
                </a:solidFill>
                <a:latin typeface="Twinkl" pitchFamily="2" charset="0"/>
                <a:ea typeface="Tuffy-TTF" panose="020B0603060100000000" pitchFamily="34" charset="0"/>
                <a:cs typeface="Tuffy-TTF" panose="020B0603060100000000" pitchFamily="34" charset="0"/>
              </a:defRPr>
            </a:lvl2pPr>
            <a:lvl3pPr marL="1143000" indent="-228600">
              <a:lnSpc>
                <a:spcPct val="90000"/>
              </a:lnSpc>
              <a:spcBef>
                <a:spcPts val="500"/>
              </a:spcBef>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3pPr>
            <a:lvl4pPr marL="1600200" indent="-228600">
              <a:lnSpc>
                <a:spcPct val="90000"/>
              </a:lnSpc>
              <a:spcBef>
                <a:spcPts val="500"/>
              </a:spcBef>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4pPr>
            <a:lvl5pPr marL="2057400" indent="-228600">
              <a:lnSpc>
                <a:spcPct val="90000"/>
              </a:lnSpc>
              <a:spcBef>
                <a:spcPts val="500"/>
              </a:spcBef>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9pPr>
          </a:lstStyle>
          <a:p>
            <a:pPr algn="just">
              <a:lnSpc>
                <a:spcPct val="100000"/>
              </a:lnSpc>
              <a:spcBef>
                <a:spcPct val="0"/>
              </a:spcBef>
              <a:buNone/>
            </a:pPr>
            <a:r>
              <a:rPr lang="en-GB" dirty="0"/>
              <a:t>So you can usually find something that is good about a tough situation if you look hard enough.</a:t>
            </a:r>
            <a:endParaRPr lang="en-GB" altLang="en-US" dirty="0">
              <a:solidFill>
                <a:schemeClr val="tx1"/>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3557"/>
                                        </p:tgtEl>
                                        <p:attrNameLst>
                                          <p:attrName>style.visibility</p:attrName>
                                        </p:attrNameLst>
                                      </p:cBhvr>
                                      <p:to>
                                        <p:strVal val="visible"/>
                                      </p:to>
                                    </p:set>
                                    <p:animEffect transition="in" filter="fade">
                                      <p:cBhvr>
                                        <p:cTn id="7" dur="500"/>
                                        <p:tgtEl>
                                          <p:spTgt spid="23557"/>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3558"/>
                                        </p:tgtEl>
                                        <p:attrNameLst>
                                          <p:attrName>style.visibility</p:attrName>
                                        </p:attrNameLst>
                                      </p:cBhvr>
                                      <p:to>
                                        <p:strVal val="visible"/>
                                      </p:to>
                                    </p:set>
                                    <p:animEffect transition="in" filter="fade">
                                      <p:cBhvr>
                                        <p:cTn id="12" dur="500"/>
                                        <p:tgtEl>
                                          <p:spTgt spid="23558"/>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3559"/>
                                        </p:tgtEl>
                                        <p:attrNameLst>
                                          <p:attrName>style.visibility</p:attrName>
                                        </p:attrNameLst>
                                      </p:cBhvr>
                                      <p:to>
                                        <p:strVal val="visible"/>
                                      </p:to>
                                    </p:set>
                                    <p:animEffect transition="in" filter="fade">
                                      <p:cBhvr>
                                        <p:cTn id="17" dur="500"/>
                                        <p:tgtEl>
                                          <p:spTgt spid="23559"/>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0" presetClass="entr" presetSubtype="0" fill="hold" nodeType="clickEffect">
                                  <p:stCondLst>
                                    <p:cond delay="0"/>
                                  </p:stCondLst>
                                  <p:childTnLst>
                                    <p:set>
                                      <p:cBhvr>
                                        <p:cTn id="21" dur="1" fill="hold">
                                          <p:stCondLst>
                                            <p:cond delay="0"/>
                                          </p:stCondLst>
                                        </p:cTn>
                                        <p:tgtEl>
                                          <p:spTgt spid="23556"/>
                                        </p:tgtEl>
                                        <p:attrNameLst>
                                          <p:attrName>style.visibility</p:attrName>
                                        </p:attrNameLst>
                                      </p:cBhvr>
                                      <p:to>
                                        <p:strVal val="visible"/>
                                      </p:to>
                                    </p:set>
                                    <p:animEffect transition="in" filter="fade">
                                      <p:cBhvr>
                                        <p:cTn id="22" dur="500"/>
                                        <p:tgtEl>
                                          <p:spTgt spid="23556"/>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23560"/>
                                        </p:tgtEl>
                                        <p:attrNameLst>
                                          <p:attrName>style.visibility</p:attrName>
                                        </p:attrNameLst>
                                      </p:cBhvr>
                                      <p:to>
                                        <p:strVal val="visible"/>
                                      </p:to>
                                    </p:set>
                                    <p:animEffect transition="in" filter="fade">
                                      <p:cBhvr>
                                        <p:cTn id="27" dur="500"/>
                                        <p:tgtEl>
                                          <p:spTgt spid="2356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557" grpId="0"/>
      <p:bldP spid="23558" grpId="0"/>
      <p:bldP spid="23559" grpId="0"/>
      <p:bldP spid="23560"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Individual Wor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40650" y="542925"/>
            <a:ext cx="863600" cy="865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579" name="Title 1"/>
          <p:cNvSpPr>
            <a:spLocks noGrp="1" noChangeArrowheads="1"/>
          </p:cNvSpPr>
          <p:nvPr>
            <p:ph type="title"/>
          </p:nvPr>
        </p:nvSpPr>
        <p:spPr>
          <a:xfrm>
            <a:off x="457200" y="561975"/>
            <a:ext cx="7283450" cy="995363"/>
          </a:xfrm>
        </p:spPr>
        <p:txBody>
          <a:bodyPr/>
          <a:lstStyle/>
          <a:p>
            <a:pPr eaLnBrk="1" hangingPunct="1"/>
            <a:r>
              <a:rPr lang="en-GB" altLang="en-US" sz="3600"/>
              <a:t>Every Cloud Has a Silver Lining</a:t>
            </a:r>
          </a:p>
        </p:txBody>
      </p:sp>
      <p:sp>
        <p:nvSpPr>
          <p:cNvPr id="24580" name="TextBox 11"/>
          <p:cNvSpPr txBox="1">
            <a:spLocks noChangeArrowheads="1"/>
          </p:cNvSpPr>
          <p:nvPr/>
        </p:nvSpPr>
        <p:spPr bwMode="auto">
          <a:xfrm>
            <a:off x="838200" y="1636713"/>
            <a:ext cx="7458075" cy="566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44000" tIns="144000" rIns="144000" bIns="144000">
            <a:spAutoFit/>
          </a:bodyPr>
          <a:lstStyle>
            <a:lvl1pPr>
              <a:lnSpc>
                <a:spcPct val="90000"/>
              </a:lnSpc>
              <a:spcBef>
                <a:spcPts val="1000"/>
              </a:spcBef>
              <a:buFont typeface="Arial" panose="020B0604020202020204" pitchFamily="34" charset="0"/>
              <a:buChar char="•"/>
              <a:defRPr>
                <a:solidFill>
                  <a:srgbClr val="1C1C1C"/>
                </a:solidFill>
                <a:latin typeface="Twinkl" pitchFamily="2" charset="0"/>
                <a:ea typeface="Tuffy-TTF" panose="020B0603060100000000" pitchFamily="34" charset="0"/>
                <a:cs typeface="Tuffy-TTF" panose="020B0603060100000000" pitchFamily="34" charset="0"/>
              </a:defRPr>
            </a:lvl1pPr>
            <a:lvl2pPr marL="742950" indent="-285750">
              <a:lnSpc>
                <a:spcPct val="90000"/>
              </a:lnSpc>
              <a:spcBef>
                <a:spcPts val="500"/>
              </a:spcBef>
              <a:buFont typeface="Arial" panose="020B0604020202020204" pitchFamily="34" charset="0"/>
              <a:buChar char="•"/>
              <a:defRPr sz="1600">
                <a:solidFill>
                  <a:srgbClr val="1C1C1C"/>
                </a:solidFill>
                <a:latin typeface="Twinkl" pitchFamily="2" charset="0"/>
                <a:ea typeface="Tuffy-TTF" panose="020B0603060100000000" pitchFamily="34" charset="0"/>
                <a:cs typeface="Tuffy-TTF" panose="020B0603060100000000" pitchFamily="34" charset="0"/>
              </a:defRPr>
            </a:lvl2pPr>
            <a:lvl3pPr marL="1143000" indent="-228600">
              <a:lnSpc>
                <a:spcPct val="90000"/>
              </a:lnSpc>
              <a:spcBef>
                <a:spcPts val="500"/>
              </a:spcBef>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3pPr>
            <a:lvl4pPr marL="1600200" indent="-228600">
              <a:lnSpc>
                <a:spcPct val="90000"/>
              </a:lnSpc>
              <a:spcBef>
                <a:spcPts val="500"/>
              </a:spcBef>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4pPr>
            <a:lvl5pPr marL="2057400" indent="-228600">
              <a:lnSpc>
                <a:spcPct val="90000"/>
              </a:lnSpc>
              <a:spcBef>
                <a:spcPts val="500"/>
              </a:spcBef>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9pPr>
          </a:lstStyle>
          <a:p>
            <a:pPr eaLnBrk="1" hangingPunct="1">
              <a:lnSpc>
                <a:spcPct val="100000"/>
              </a:lnSpc>
              <a:spcBef>
                <a:spcPct val="0"/>
              </a:spcBef>
              <a:buFontTx/>
              <a:buNone/>
            </a:pPr>
            <a:r>
              <a:rPr lang="en-GB" altLang="en-US">
                <a:solidFill>
                  <a:schemeClr val="tx1"/>
                </a:solidFill>
              </a:rPr>
              <a:t>Each of you has a cloud shape to write on.</a:t>
            </a:r>
          </a:p>
        </p:txBody>
      </p:sp>
      <p:grpSp>
        <p:nvGrpSpPr>
          <p:cNvPr id="24581" name="Group 13"/>
          <p:cNvGrpSpPr>
            <a:grpSpLocks/>
          </p:cNvGrpSpPr>
          <p:nvPr/>
        </p:nvGrpSpPr>
        <p:grpSpPr bwMode="auto">
          <a:xfrm>
            <a:off x="808038" y="2565400"/>
            <a:ext cx="7518400" cy="3508375"/>
            <a:chOff x="799762" y="2540098"/>
            <a:chExt cx="7519324" cy="3509506"/>
          </a:xfrm>
          <a:solidFill>
            <a:srgbClr val="F9B000"/>
          </a:solidFill>
        </p:grpSpPr>
        <p:sp>
          <p:nvSpPr>
            <p:cNvPr id="10" name="Rectangle: Rounded Corners 9">
              <a:extLst>
                <a:ext uri="{FF2B5EF4-FFF2-40B4-BE49-F238E27FC236}">
                  <a16:creationId xmlns:a16="http://schemas.microsoft.com/office/drawing/2014/main" id="{0FA07EDF-C545-4801-B2F8-1FB5F55673D9}"/>
                </a:ext>
              </a:extLst>
            </p:cNvPr>
            <p:cNvSpPr/>
            <p:nvPr/>
          </p:nvSpPr>
          <p:spPr bwMode="auto">
            <a:xfrm>
              <a:off x="799762" y="2540098"/>
              <a:ext cx="7519324" cy="3509506"/>
            </a:xfrm>
            <a:prstGeom prst="roundRect">
              <a:avLst>
                <a:gd name="adj" fmla="val 4921"/>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a:p>
          </p:txBody>
        </p:sp>
        <p:sp>
          <p:nvSpPr>
            <p:cNvPr id="24583" name="TextBox 12"/>
            <p:cNvSpPr txBox="1">
              <a:spLocks noChangeArrowheads="1"/>
            </p:cNvSpPr>
            <p:nvPr/>
          </p:nvSpPr>
          <p:spPr bwMode="auto">
            <a:xfrm>
              <a:off x="5744326" y="2764450"/>
              <a:ext cx="2364467" cy="3060802"/>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lIns="144000" tIns="144000" rIns="144000" bIns="144000">
              <a:spAutoFit/>
            </a:bodyPr>
            <a:lstStyle>
              <a:lvl1pPr>
                <a:lnSpc>
                  <a:spcPct val="90000"/>
                </a:lnSpc>
                <a:spcBef>
                  <a:spcPts val="1000"/>
                </a:spcBef>
                <a:buFont typeface="Arial" panose="020B0604020202020204" pitchFamily="34" charset="0"/>
                <a:buChar char="•"/>
                <a:defRPr>
                  <a:solidFill>
                    <a:srgbClr val="1C1C1C"/>
                  </a:solidFill>
                  <a:latin typeface="Twinkl" pitchFamily="2" charset="0"/>
                  <a:ea typeface="Tuffy-TTF" panose="020B0603060100000000" pitchFamily="34" charset="0"/>
                  <a:cs typeface="Tuffy-TTF" panose="020B0603060100000000" pitchFamily="34" charset="0"/>
                </a:defRPr>
              </a:lvl1pPr>
              <a:lvl2pPr marL="742950" indent="-285750">
                <a:lnSpc>
                  <a:spcPct val="90000"/>
                </a:lnSpc>
                <a:spcBef>
                  <a:spcPts val="500"/>
                </a:spcBef>
                <a:buFont typeface="Arial" panose="020B0604020202020204" pitchFamily="34" charset="0"/>
                <a:buChar char="•"/>
                <a:defRPr sz="1600">
                  <a:solidFill>
                    <a:srgbClr val="1C1C1C"/>
                  </a:solidFill>
                  <a:latin typeface="Twinkl" pitchFamily="2" charset="0"/>
                  <a:ea typeface="Tuffy-TTF" panose="020B0603060100000000" pitchFamily="34" charset="0"/>
                  <a:cs typeface="Tuffy-TTF" panose="020B0603060100000000" pitchFamily="34" charset="0"/>
                </a:defRPr>
              </a:lvl2pPr>
              <a:lvl3pPr marL="1143000" indent="-228600">
                <a:lnSpc>
                  <a:spcPct val="90000"/>
                </a:lnSpc>
                <a:spcBef>
                  <a:spcPts val="500"/>
                </a:spcBef>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3pPr>
              <a:lvl4pPr marL="1600200" indent="-228600">
                <a:lnSpc>
                  <a:spcPct val="90000"/>
                </a:lnSpc>
                <a:spcBef>
                  <a:spcPts val="500"/>
                </a:spcBef>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4pPr>
              <a:lvl5pPr marL="2057400" indent="-228600">
                <a:lnSpc>
                  <a:spcPct val="90000"/>
                </a:lnSpc>
                <a:spcBef>
                  <a:spcPts val="500"/>
                </a:spcBef>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9pPr>
            </a:lstStyle>
            <a:p>
              <a:pPr algn="just" eaLnBrk="1" hangingPunct="1">
                <a:lnSpc>
                  <a:spcPct val="100000"/>
                </a:lnSpc>
                <a:spcBef>
                  <a:spcPct val="0"/>
                </a:spcBef>
                <a:buFontTx/>
                <a:buNone/>
              </a:pPr>
              <a:r>
                <a:rPr lang="en-GB" altLang="en-US" dirty="0">
                  <a:solidFill>
                    <a:schemeClr val="bg1"/>
                  </a:solidFill>
                </a:rPr>
                <a:t>Listen to this story and how the child in the story feels. See if you can find a positive thought to write on your cloud, looking for the good in the situation, instead of focusing on the bad.</a:t>
              </a:r>
            </a:p>
          </p:txBody>
        </p:sp>
      </p:grpSp>
      <p:pic>
        <p:nvPicPr>
          <p:cNvPr id="11" name="Pictur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70290" y="2703547"/>
            <a:ext cx="4571436" cy="3231802"/>
          </a:xfrm>
          <a:prstGeom prst="rect">
            <a:avLst/>
          </a:prstGeom>
          <a:ln>
            <a:solidFill>
              <a:schemeClr val="tx1"/>
            </a:solidFill>
          </a:ln>
          <a:effectLst>
            <a:outerShdw blurRad="50800" dist="38100" dir="2700000" algn="tl" rotWithShape="0">
              <a:prstClr val="black">
                <a:alpha val="40000"/>
              </a:prstClr>
            </a:outerShdw>
          </a:effectLst>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4580"/>
                                        </p:tgtEl>
                                        <p:attrNameLst>
                                          <p:attrName>style.visibility</p:attrName>
                                        </p:attrNameLst>
                                      </p:cBhvr>
                                      <p:to>
                                        <p:strVal val="visible"/>
                                      </p:to>
                                    </p:set>
                                    <p:animEffect transition="in" filter="fade">
                                      <p:cBhvr>
                                        <p:cTn id="7" dur="500"/>
                                        <p:tgtEl>
                                          <p:spTgt spid="2458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nodeType="clickEffect">
                                  <p:stCondLst>
                                    <p:cond delay="0"/>
                                  </p:stCondLst>
                                  <p:childTnLst>
                                    <p:set>
                                      <p:cBhvr>
                                        <p:cTn id="11" dur="1" fill="hold">
                                          <p:stCondLst>
                                            <p:cond delay="0"/>
                                          </p:stCondLst>
                                        </p:cTn>
                                        <p:tgtEl>
                                          <p:spTgt spid="24581"/>
                                        </p:tgtEl>
                                        <p:attrNameLst>
                                          <p:attrName>style.visibility</p:attrName>
                                        </p:attrNameLst>
                                      </p:cBhvr>
                                      <p:to>
                                        <p:strVal val="visible"/>
                                      </p:to>
                                    </p:set>
                                    <p:animEffect transition="in" filter="fade">
                                      <p:cBhvr>
                                        <p:cTn id="12" dur="500"/>
                                        <p:tgtEl>
                                          <p:spTgt spid="24581"/>
                                        </p:tgtEl>
                                      </p:cBhvr>
                                    </p:animEffect>
                                  </p:childTnLst>
                                </p:cTn>
                              </p:par>
                              <p:par>
                                <p:cTn id="13" presetID="10" presetClass="entr" presetSubtype="0" fill="hold" nodeType="with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fade">
                                      <p:cBhvr>
                                        <p:cTn id="15"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580"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Individual Wor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40650" y="542925"/>
            <a:ext cx="863600" cy="865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603" name="Title 1"/>
          <p:cNvSpPr>
            <a:spLocks noGrp="1" noChangeArrowheads="1"/>
          </p:cNvSpPr>
          <p:nvPr>
            <p:ph type="title"/>
          </p:nvPr>
        </p:nvSpPr>
        <p:spPr>
          <a:xfrm>
            <a:off x="457200" y="561975"/>
            <a:ext cx="7283450" cy="995363"/>
          </a:xfrm>
        </p:spPr>
        <p:txBody>
          <a:bodyPr/>
          <a:lstStyle/>
          <a:p>
            <a:pPr eaLnBrk="1" hangingPunct="1"/>
            <a:r>
              <a:rPr lang="en-GB" altLang="en-US" sz="3600"/>
              <a:t>Every Cloud Has a Silver Lining</a:t>
            </a:r>
          </a:p>
        </p:txBody>
      </p:sp>
      <p:sp>
        <p:nvSpPr>
          <p:cNvPr id="8" name="Rectangle: Rounded Corners 7">
            <a:extLst>
              <a:ext uri="{FF2B5EF4-FFF2-40B4-BE49-F238E27FC236}">
                <a16:creationId xmlns:a16="http://schemas.microsoft.com/office/drawing/2014/main" id="{14C08457-142A-41D4-8DA6-C067C887730B}"/>
              </a:ext>
            </a:extLst>
          </p:cNvPr>
          <p:cNvSpPr/>
          <p:nvPr/>
        </p:nvSpPr>
        <p:spPr>
          <a:xfrm>
            <a:off x="808038" y="1717675"/>
            <a:ext cx="7518400" cy="4346575"/>
          </a:xfrm>
          <a:prstGeom prst="roundRect">
            <a:avLst>
              <a:gd name="adj" fmla="val 4921"/>
            </a:avLst>
          </a:prstGeom>
          <a:solidFill>
            <a:srgbClr val="85BD3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a:p>
        </p:txBody>
      </p:sp>
      <p:sp>
        <p:nvSpPr>
          <p:cNvPr id="9" name="TextBox 8"/>
          <p:cNvSpPr txBox="1">
            <a:spLocks noChangeArrowheads="1"/>
          </p:cNvSpPr>
          <p:nvPr/>
        </p:nvSpPr>
        <p:spPr bwMode="auto">
          <a:xfrm>
            <a:off x="966788" y="1806575"/>
            <a:ext cx="7200900" cy="844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44000" tIns="144000" rIns="144000" bIns="144000">
            <a:spAutoFit/>
          </a:bodyPr>
          <a:lstStyle>
            <a:lvl1pPr>
              <a:lnSpc>
                <a:spcPct val="90000"/>
              </a:lnSpc>
              <a:spcBef>
                <a:spcPts val="1000"/>
              </a:spcBef>
              <a:buFont typeface="Arial" panose="020B0604020202020204" pitchFamily="34" charset="0"/>
              <a:buChar char="•"/>
              <a:defRPr>
                <a:solidFill>
                  <a:srgbClr val="1C1C1C"/>
                </a:solidFill>
                <a:latin typeface="Twinkl" pitchFamily="2" charset="0"/>
                <a:ea typeface="Tuffy-TTF" panose="020B0603060100000000" pitchFamily="34" charset="0"/>
                <a:cs typeface="Tuffy-TTF" panose="020B0603060100000000" pitchFamily="34" charset="0"/>
              </a:defRPr>
            </a:lvl1pPr>
            <a:lvl2pPr marL="742950" indent="-285750">
              <a:lnSpc>
                <a:spcPct val="90000"/>
              </a:lnSpc>
              <a:spcBef>
                <a:spcPts val="500"/>
              </a:spcBef>
              <a:buFont typeface="Arial" panose="020B0604020202020204" pitchFamily="34" charset="0"/>
              <a:buChar char="•"/>
              <a:defRPr sz="1600">
                <a:solidFill>
                  <a:srgbClr val="1C1C1C"/>
                </a:solidFill>
                <a:latin typeface="Twinkl" pitchFamily="2" charset="0"/>
                <a:ea typeface="Tuffy-TTF" panose="020B0603060100000000" pitchFamily="34" charset="0"/>
                <a:cs typeface="Tuffy-TTF" panose="020B0603060100000000" pitchFamily="34" charset="0"/>
              </a:defRPr>
            </a:lvl2pPr>
            <a:lvl3pPr marL="1143000" indent="-228600">
              <a:lnSpc>
                <a:spcPct val="90000"/>
              </a:lnSpc>
              <a:spcBef>
                <a:spcPts val="500"/>
              </a:spcBef>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3pPr>
            <a:lvl4pPr marL="1600200" indent="-228600">
              <a:lnSpc>
                <a:spcPct val="90000"/>
              </a:lnSpc>
              <a:spcBef>
                <a:spcPts val="500"/>
              </a:spcBef>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4pPr>
            <a:lvl5pPr marL="2057400" indent="-228600">
              <a:lnSpc>
                <a:spcPct val="90000"/>
              </a:lnSpc>
              <a:spcBef>
                <a:spcPts val="500"/>
              </a:spcBef>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9pPr>
          </a:lstStyle>
          <a:p>
            <a:pPr eaLnBrk="1" hangingPunct="1">
              <a:lnSpc>
                <a:spcPct val="100000"/>
              </a:lnSpc>
              <a:spcBef>
                <a:spcPct val="0"/>
              </a:spcBef>
              <a:buFontTx/>
              <a:buNone/>
            </a:pPr>
            <a:r>
              <a:rPr lang="en-GB" altLang="en-US" dirty="0">
                <a:solidFill>
                  <a:schemeClr val="bg1"/>
                </a:solidFill>
              </a:rPr>
              <a:t>Jude is off to the zoo with Dad. It is summer</a:t>
            </a:r>
            <a:br>
              <a:rPr lang="en-GB" altLang="en-US" dirty="0">
                <a:solidFill>
                  <a:schemeClr val="bg1"/>
                </a:solidFill>
              </a:rPr>
            </a:br>
            <a:r>
              <a:rPr lang="en-GB" altLang="en-US" dirty="0">
                <a:solidFill>
                  <a:schemeClr val="bg1"/>
                </a:solidFill>
              </a:rPr>
              <a:t>but the sun is behind the clouds.</a:t>
            </a:r>
          </a:p>
        </p:txBody>
      </p:sp>
      <p:pic>
        <p:nvPicPr>
          <p:cNvPr id="10" name="Picture 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11863" y="1628775"/>
            <a:ext cx="2019300" cy="1031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TextBox 10"/>
          <p:cNvSpPr txBox="1">
            <a:spLocks noChangeArrowheads="1"/>
          </p:cNvSpPr>
          <p:nvPr/>
        </p:nvSpPr>
        <p:spPr bwMode="auto">
          <a:xfrm>
            <a:off x="2700338" y="2763838"/>
            <a:ext cx="5476875" cy="844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44000" tIns="144000" rIns="144000" bIns="144000">
            <a:spAutoFit/>
          </a:bodyPr>
          <a:lstStyle>
            <a:lvl1pPr>
              <a:lnSpc>
                <a:spcPct val="90000"/>
              </a:lnSpc>
              <a:spcBef>
                <a:spcPts val="1000"/>
              </a:spcBef>
              <a:buFont typeface="Arial" panose="020B0604020202020204" pitchFamily="34" charset="0"/>
              <a:buChar char="•"/>
              <a:defRPr>
                <a:solidFill>
                  <a:srgbClr val="1C1C1C"/>
                </a:solidFill>
                <a:latin typeface="Twinkl" pitchFamily="2" charset="0"/>
                <a:ea typeface="Tuffy-TTF" panose="020B0603060100000000" pitchFamily="34" charset="0"/>
                <a:cs typeface="Tuffy-TTF" panose="020B0603060100000000" pitchFamily="34" charset="0"/>
              </a:defRPr>
            </a:lvl1pPr>
            <a:lvl2pPr marL="742950" indent="-285750">
              <a:lnSpc>
                <a:spcPct val="90000"/>
              </a:lnSpc>
              <a:spcBef>
                <a:spcPts val="500"/>
              </a:spcBef>
              <a:buFont typeface="Arial" panose="020B0604020202020204" pitchFamily="34" charset="0"/>
              <a:buChar char="•"/>
              <a:defRPr sz="1600">
                <a:solidFill>
                  <a:srgbClr val="1C1C1C"/>
                </a:solidFill>
                <a:latin typeface="Twinkl" pitchFamily="2" charset="0"/>
                <a:ea typeface="Tuffy-TTF" panose="020B0603060100000000" pitchFamily="34" charset="0"/>
                <a:cs typeface="Tuffy-TTF" panose="020B0603060100000000" pitchFamily="34" charset="0"/>
              </a:defRPr>
            </a:lvl2pPr>
            <a:lvl3pPr marL="1143000" indent="-228600">
              <a:lnSpc>
                <a:spcPct val="90000"/>
              </a:lnSpc>
              <a:spcBef>
                <a:spcPts val="500"/>
              </a:spcBef>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3pPr>
            <a:lvl4pPr marL="1600200" indent="-228600">
              <a:lnSpc>
                <a:spcPct val="90000"/>
              </a:lnSpc>
              <a:spcBef>
                <a:spcPts val="500"/>
              </a:spcBef>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4pPr>
            <a:lvl5pPr marL="2057400" indent="-228600">
              <a:lnSpc>
                <a:spcPct val="90000"/>
              </a:lnSpc>
              <a:spcBef>
                <a:spcPts val="500"/>
              </a:spcBef>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9pPr>
          </a:lstStyle>
          <a:p>
            <a:pPr eaLnBrk="1" hangingPunct="1">
              <a:lnSpc>
                <a:spcPct val="100000"/>
              </a:lnSpc>
              <a:spcBef>
                <a:spcPct val="0"/>
              </a:spcBef>
              <a:buFontTx/>
              <a:buNone/>
            </a:pPr>
            <a:r>
              <a:rPr lang="en-GB" altLang="en-US" dirty="0">
                <a:solidFill>
                  <a:schemeClr val="bg1"/>
                </a:solidFill>
              </a:rPr>
              <a:t>Dad won't let Jude wear the new trainers they bought at the weekend.</a:t>
            </a:r>
          </a:p>
        </p:txBody>
      </p:sp>
      <p:pic>
        <p:nvPicPr>
          <p:cNvPr id="12" name="Picture 1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76313" y="2616200"/>
            <a:ext cx="1497012" cy="1082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TextBox 12"/>
          <p:cNvSpPr txBox="1">
            <a:spLocks noChangeArrowheads="1"/>
          </p:cNvSpPr>
          <p:nvPr/>
        </p:nvSpPr>
        <p:spPr bwMode="auto">
          <a:xfrm>
            <a:off x="1187624" y="3686376"/>
            <a:ext cx="5955555" cy="13988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44000" tIns="144000" rIns="144000" bIns="144000">
            <a:spAutoFit/>
          </a:bodyPr>
          <a:lstStyle>
            <a:lvl1pPr>
              <a:lnSpc>
                <a:spcPct val="90000"/>
              </a:lnSpc>
              <a:spcBef>
                <a:spcPts val="1000"/>
              </a:spcBef>
              <a:buFont typeface="Arial" panose="020B0604020202020204" pitchFamily="34" charset="0"/>
              <a:buChar char="•"/>
              <a:defRPr>
                <a:solidFill>
                  <a:srgbClr val="1C1C1C"/>
                </a:solidFill>
                <a:latin typeface="Twinkl" pitchFamily="2" charset="0"/>
                <a:ea typeface="Tuffy-TTF" panose="020B0603060100000000" pitchFamily="34" charset="0"/>
                <a:cs typeface="Tuffy-TTF" panose="020B0603060100000000" pitchFamily="34" charset="0"/>
              </a:defRPr>
            </a:lvl1pPr>
            <a:lvl2pPr marL="742950" indent="-285750">
              <a:lnSpc>
                <a:spcPct val="90000"/>
              </a:lnSpc>
              <a:spcBef>
                <a:spcPts val="500"/>
              </a:spcBef>
              <a:buFont typeface="Arial" panose="020B0604020202020204" pitchFamily="34" charset="0"/>
              <a:buChar char="•"/>
              <a:defRPr sz="1600">
                <a:solidFill>
                  <a:srgbClr val="1C1C1C"/>
                </a:solidFill>
                <a:latin typeface="Twinkl" pitchFamily="2" charset="0"/>
                <a:ea typeface="Tuffy-TTF" panose="020B0603060100000000" pitchFamily="34" charset="0"/>
                <a:cs typeface="Tuffy-TTF" panose="020B0603060100000000" pitchFamily="34" charset="0"/>
              </a:defRPr>
            </a:lvl2pPr>
            <a:lvl3pPr marL="1143000" indent="-228600">
              <a:lnSpc>
                <a:spcPct val="90000"/>
              </a:lnSpc>
              <a:spcBef>
                <a:spcPts val="500"/>
              </a:spcBef>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3pPr>
            <a:lvl4pPr marL="1600200" indent="-228600">
              <a:lnSpc>
                <a:spcPct val="90000"/>
              </a:lnSpc>
              <a:spcBef>
                <a:spcPts val="500"/>
              </a:spcBef>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4pPr>
            <a:lvl5pPr marL="2057400" indent="-228600">
              <a:lnSpc>
                <a:spcPct val="90000"/>
              </a:lnSpc>
              <a:spcBef>
                <a:spcPts val="500"/>
              </a:spcBef>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9pPr>
          </a:lstStyle>
          <a:p>
            <a:pPr eaLnBrk="1" hangingPunct="1">
              <a:lnSpc>
                <a:spcPct val="100000"/>
              </a:lnSpc>
              <a:spcBef>
                <a:spcPct val="0"/>
              </a:spcBef>
              <a:buFontTx/>
              <a:buNone/>
            </a:pPr>
            <a:r>
              <a:rPr lang="en-GB" altLang="en-US" dirty="0">
                <a:solidFill>
                  <a:schemeClr val="bg1"/>
                </a:solidFill>
              </a:rPr>
              <a:t>Jude really wants to see the big cats, such as tigers, leopards and lions but last time they were all asleep in the shade, at the back of their enclosures, so no one could see them.</a:t>
            </a:r>
          </a:p>
        </p:txBody>
      </p:sp>
      <p:pic>
        <p:nvPicPr>
          <p:cNvPr id="17" name="Picture 1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flipH="1">
            <a:off x="6999461" y="3542707"/>
            <a:ext cx="962025" cy="1476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TextBox 17"/>
          <p:cNvSpPr txBox="1">
            <a:spLocks noChangeArrowheads="1"/>
          </p:cNvSpPr>
          <p:nvPr/>
        </p:nvSpPr>
        <p:spPr bwMode="auto">
          <a:xfrm>
            <a:off x="3203575" y="5149850"/>
            <a:ext cx="4973638" cy="568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44000" tIns="144000" rIns="144000" bIns="144000">
            <a:spAutoFit/>
          </a:bodyPr>
          <a:lstStyle>
            <a:lvl1pPr>
              <a:lnSpc>
                <a:spcPct val="90000"/>
              </a:lnSpc>
              <a:spcBef>
                <a:spcPts val="1000"/>
              </a:spcBef>
              <a:buFont typeface="Arial" panose="020B0604020202020204" pitchFamily="34" charset="0"/>
              <a:buChar char="•"/>
              <a:defRPr>
                <a:solidFill>
                  <a:srgbClr val="1C1C1C"/>
                </a:solidFill>
                <a:latin typeface="Twinkl" pitchFamily="2" charset="0"/>
                <a:ea typeface="Tuffy-TTF" panose="020B0603060100000000" pitchFamily="34" charset="0"/>
                <a:cs typeface="Tuffy-TTF" panose="020B0603060100000000" pitchFamily="34" charset="0"/>
              </a:defRPr>
            </a:lvl1pPr>
            <a:lvl2pPr marL="742950" indent="-285750">
              <a:lnSpc>
                <a:spcPct val="90000"/>
              </a:lnSpc>
              <a:spcBef>
                <a:spcPts val="500"/>
              </a:spcBef>
              <a:buFont typeface="Arial" panose="020B0604020202020204" pitchFamily="34" charset="0"/>
              <a:buChar char="•"/>
              <a:defRPr sz="1600">
                <a:solidFill>
                  <a:srgbClr val="1C1C1C"/>
                </a:solidFill>
                <a:latin typeface="Twinkl" pitchFamily="2" charset="0"/>
                <a:ea typeface="Tuffy-TTF" panose="020B0603060100000000" pitchFamily="34" charset="0"/>
                <a:cs typeface="Tuffy-TTF" panose="020B0603060100000000" pitchFamily="34" charset="0"/>
              </a:defRPr>
            </a:lvl2pPr>
            <a:lvl3pPr marL="1143000" indent="-228600">
              <a:lnSpc>
                <a:spcPct val="90000"/>
              </a:lnSpc>
              <a:spcBef>
                <a:spcPts val="500"/>
              </a:spcBef>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3pPr>
            <a:lvl4pPr marL="1600200" indent="-228600">
              <a:lnSpc>
                <a:spcPct val="90000"/>
              </a:lnSpc>
              <a:spcBef>
                <a:spcPts val="500"/>
              </a:spcBef>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4pPr>
            <a:lvl5pPr marL="2057400" indent="-228600">
              <a:lnSpc>
                <a:spcPct val="90000"/>
              </a:lnSpc>
              <a:spcBef>
                <a:spcPts val="500"/>
              </a:spcBef>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9pPr>
          </a:lstStyle>
          <a:p>
            <a:pPr eaLnBrk="1" hangingPunct="1">
              <a:lnSpc>
                <a:spcPct val="100000"/>
              </a:lnSpc>
              <a:spcBef>
                <a:spcPct val="0"/>
              </a:spcBef>
              <a:buFontTx/>
              <a:buNone/>
            </a:pPr>
            <a:r>
              <a:rPr lang="en-GB" altLang="en-US">
                <a:solidFill>
                  <a:schemeClr val="bg1"/>
                </a:solidFill>
              </a:rPr>
              <a:t>Dad has forgotten the picnic and the camera!</a:t>
            </a:r>
          </a:p>
        </p:txBody>
      </p:sp>
      <p:pic>
        <p:nvPicPr>
          <p:cNvPr id="20" name="Picture 19"/>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865313" y="5060950"/>
            <a:ext cx="1338262" cy="1106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21"/>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76313" y="5173663"/>
            <a:ext cx="938212" cy="696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par>
                          <p:cTn id="8" fill="hold" nodeType="afterGroup">
                            <p:stCondLst>
                              <p:cond delay="500"/>
                            </p:stCondLst>
                            <p:childTnLst>
                              <p:par>
                                <p:cTn id="9" presetID="10" presetClass="entr" presetSubtype="0" fill="hold" nodeType="after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fade">
                                      <p:cBhvr>
                                        <p:cTn id="11" dur="500"/>
                                        <p:tgtEl>
                                          <p:spTgt spid="10"/>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fade">
                                      <p:cBhvr>
                                        <p:cTn id="16" dur="500"/>
                                        <p:tgtEl>
                                          <p:spTgt spid="11"/>
                                        </p:tgtEl>
                                      </p:cBhvr>
                                    </p:animEffect>
                                  </p:childTnLst>
                                </p:cTn>
                              </p:par>
                            </p:childTnLst>
                          </p:cTn>
                        </p:par>
                        <p:par>
                          <p:cTn id="17" fill="hold" nodeType="afterGroup">
                            <p:stCondLst>
                              <p:cond delay="500"/>
                            </p:stCondLst>
                            <p:childTnLst>
                              <p:par>
                                <p:cTn id="18" presetID="10" presetClass="entr" presetSubtype="0" fill="hold" nodeType="afterEffect">
                                  <p:stCondLst>
                                    <p:cond delay="0"/>
                                  </p:stCondLst>
                                  <p:childTnLst>
                                    <p:set>
                                      <p:cBhvr>
                                        <p:cTn id="19" dur="1" fill="hold">
                                          <p:stCondLst>
                                            <p:cond delay="0"/>
                                          </p:stCondLst>
                                        </p:cTn>
                                        <p:tgtEl>
                                          <p:spTgt spid="12"/>
                                        </p:tgtEl>
                                        <p:attrNameLst>
                                          <p:attrName>style.visibility</p:attrName>
                                        </p:attrNameLst>
                                      </p:cBhvr>
                                      <p:to>
                                        <p:strVal val="visible"/>
                                      </p:to>
                                    </p:set>
                                    <p:animEffect transition="in" filter="fade">
                                      <p:cBhvr>
                                        <p:cTn id="20" dur="500"/>
                                        <p:tgtEl>
                                          <p:spTgt spid="12"/>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13"/>
                                        </p:tgtEl>
                                        <p:attrNameLst>
                                          <p:attrName>style.visibility</p:attrName>
                                        </p:attrNameLst>
                                      </p:cBhvr>
                                      <p:to>
                                        <p:strVal val="visible"/>
                                      </p:to>
                                    </p:set>
                                    <p:animEffect transition="in" filter="fade">
                                      <p:cBhvr>
                                        <p:cTn id="25" dur="500"/>
                                        <p:tgtEl>
                                          <p:spTgt spid="13"/>
                                        </p:tgtEl>
                                      </p:cBhvr>
                                    </p:animEffect>
                                  </p:childTnLst>
                                </p:cTn>
                              </p:par>
                              <p:par>
                                <p:cTn id="26" presetID="10" presetClass="entr" presetSubtype="0" fill="hold" nodeType="withEffect">
                                  <p:stCondLst>
                                    <p:cond delay="0"/>
                                  </p:stCondLst>
                                  <p:childTnLst>
                                    <p:set>
                                      <p:cBhvr>
                                        <p:cTn id="27" dur="1" fill="hold">
                                          <p:stCondLst>
                                            <p:cond delay="0"/>
                                          </p:stCondLst>
                                        </p:cTn>
                                        <p:tgtEl>
                                          <p:spTgt spid="17"/>
                                        </p:tgtEl>
                                        <p:attrNameLst>
                                          <p:attrName>style.visibility</p:attrName>
                                        </p:attrNameLst>
                                      </p:cBhvr>
                                      <p:to>
                                        <p:strVal val="visible"/>
                                      </p:to>
                                    </p:set>
                                    <p:animEffect transition="in" filter="fade">
                                      <p:cBhvr>
                                        <p:cTn id="28" dur="500"/>
                                        <p:tgtEl>
                                          <p:spTgt spid="17"/>
                                        </p:tgtEl>
                                      </p:cBhvr>
                                    </p:animEffect>
                                  </p:childTnLst>
                                </p:cTn>
                              </p:par>
                            </p:childTnLst>
                          </p:cTn>
                        </p:par>
                      </p:childTnLst>
                    </p:cTn>
                  </p:par>
                  <p:par>
                    <p:cTn id="29" fill="hold" nodeType="clickPar">
                      <p:stCondLst>
                        <p:cond delay="indefinite"/>
                      </p:stCondLst>
                      <p:childTnLst>
                        <p:par>
                          <p:cTn id="30" fill="hold" nodeType="withGroup">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18"/>
                                        </p:tgtEl>
                                        <p:attrNameLst>
                                          <p:attrName>style.visibility</p:attrName>
                                        </p:attrNameLst>
                                      </p:cBhvr>
                                      <p:to>
                                        <p:strVal val="visible"/>
                                      </p:to>
                                    </p:set>
                                    <p:animEffect transition="in" filter="fade">
                                      <p:cBhvr>
                                        <p:cTn id="33" dur="500"/>
                                        <p:tgtEl>
                                          <p:spTgt spid="18"/>
                                        </p:tgtEl>
                                      </p:cBhvr>
                                    </p:animEffect>
                                  </p:childTnLst>
                                </p:cTn>
                              </p:par>
                            </p:childTnLst>
                          </p:cTn>
                        </p:par>
                        <p:par>
                          <p:cTn id="34" fill="hold" nodeType="afterGroup">
                            <p:stCondLst>
                              <p:cond delay="500"/>
                            </p:stCondLst>
                            <p:childTnLst>
                              <p:par>
                                <p:cTn id="35" presetID="10" presetClass="entr" presetSubtype="0" fill="hold" nodeType="afterEffect">
                                  <p:stCondLst>
                                    <p:cond delay="0"/>
                                  </p:stCondLst>
                                  <p:childTnLst>
                                    <p:set>
                                      <p:cBhvr>
                                        <p:cTn id="36" dur="1" fill="hold">
                                          <p:stCondLst>
                                            <p:cond delay="0"/>
                                          </p:stCondLst>
                                        </p:cTn>
                                        <p:tgtEl>
                                          <p:spTgt spid="20"/>
                                        </p:tgtEl>
                                        <p:attrNameLst>
                                          <p:attrName>style.visibility</p:attrName>
                                        </p:attrNameLst>
                                      </p:cBhvr>
                                      <p:to>
                                        <p:strVal val="visible"/>
                                      </p:to>
                                    </p:set>
                                    <p:animEffect transition="in" filter="fade">
                                      <p:cBhvr>
                                        <p:cTn id="37" dur="500"/>
                                        <p:tgtEl>
                                          <p:spTgt spid="20"/>
                                        </p:tgtEl>
                                      </p:cBhvr>
                                    </p:animEffect>
                                  </p:childTnLst>
                                </p:cTn>
                              </p:par>
                            </p:childTnLst>
                          </p:cTn>
                        </p:par>
                        <p:par>
                          <p:cTn id="38" fill="hold" nodeType="afterGroup">
                            <p:stCondLst>
                              <p:cond delay="1000"/>
                            </p:stCondLst>
                            <p:childTnLst>
                              <p:par>
                                <p:cTn id="39" presetID="10" presetClass="entr" presetSubtype="0" fill="hold" nodeType="afterEffect">
                                  <p:stCondLst>
                                    <p:cond delay="0"/>
                                  </p:stCondLst>
                                  <p:childTnLst>
                                    <p:set>
                                      <p:cBhvr>
                                        <p:cTn id="40" dur="1" fill="hold">
                                          <p:stCondLst>
                                            <p:cond delay="0"/>
                                          </p:stCondLst>
                                        </p:cTn>
                                        <p:tgtEl>
                                          <p:spTgt spid="22"/>
                                        </p:tgtEl>
                                        <p:attrNameLst>
                                          <p:attrName>style.visibility</p:attrName>
                                        </p:attrNameLst>
                                      </p:cBhvr>
                                      <p:to>
                                        <p:strVal val="visible"/>
                                      </p:to>
                                    </p:set>
                                    <p:animEffect transition="in" filter="fade">
                                      <p:cBhvr>
                                        <p:cTn id="41"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1" grpId="0"/>
      <p:bldP spid="13" grpId="0"/>
      <p:bldP spid="18"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21188628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Individual Wor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40650" y="542925"/>
            <a:ext cx="863600" cy="865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627" name="Title 1"/>
          <p:cNvSpPr>
            <a:spLocks noGrp="1" noChangeArrowheads="1"/>
          </p:cNvSpPr>
          <p:nvPr>
            <p:ph type="title"/>
          </p:nvPr>
        </p:nvSpPr>
        <p:spPr>
          <a:xfrm>
            <a:off x="457200" y="561975"/>
            <a:ext cx="7283450" cy="995363"/>
          </a:xfrm>
        </p:spPr>
        <p:txBody>
          <a:bodyPr/>
          <a:lstStyle/>
          <a:p>
            <a:pPr eaLnBrk="1" hangingPunct="1"/>
            <a:r>
              <a:rPr lang="en-GB" altLang="en-US" sz="3600" dirty="0"/>
              <a:t>Every Cloud Has a Silver Lining</a:t>
            </a:r>
          </a:p>
        </p:txBody>
      </p:sp>
      <p:sp>
        <p:nvSpPr>
          <p:cNvPr id="2" name="Rectangle: Rounded Corners 1">
            <a:extLst>
              <a:ext uri="{FF2B5EF4-FFF2-40B4-BE49-F238E27FC236}">
                <a16:creationId xmlns:a16="http://schemas.microsoft.com/office/drawing/2014/main" id="{92A8F695-93F0-4B4F-A69E-A114DBF8661A}"/>
              </a:ext>
            </a:extLst>
          </p:cNvPr>
          <p:cNvSpPr/>
          <p:nvPr/>
        </p:nvSpPr>
        <p:spPr>
          <a:xfrm>
            <a:off x="838200" y="1574800"/>
            <a:ext cx="7458075" cy="844550"/>
          </a:xfrm>
          <a:prstGeom prst="roundRect">
            <a:avLst/>
          </a:prstGeom>
          <a:solidFill>
            <a:srgbClr val="00964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2" name="Rectangle: Rounded Corners 11">
            <a:extLst>
              <a:ext uri="{FF2B5EF4-FFF2-40B4-BE49-F238E27FC236}">
                <a16:creationId xmlns:a16="http://schemas.microsoft.com/office/drawing/2014/main" id="{70AFB9BF-E4E6-4FF8-986F-F183CD4722BB}"/>
              </a:ext>
            </a:extLst>
          </p:cNvPr>
          <p:cNvSpPr/>
          <p:nvPr/>
        </p:nvSpPr>
        <p:spPr>
          <a:xfrm>
            <a:off x="838200" y="2535238"/>
            <a:ext cx="7458075" cy="844550"/>
          </a:xfrm>
          <a:prstGeom prst="roundRect">
            <a:avLst/>
          </a:prstGeom>
          <a:solidFill>
            <a:srgbClr val="11743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3" name="Rectangle: Rounded Corners 12">
            <a:extLst>
              <a:ext uri="{FF2B5EF4-FFF2-40B4-BE49-F238E27FC236}">
                <a16:creationId xmlns:a16="http://schemas.microsoft.com/office/drawing/2014/main" id="{1450A09D-94CB-470E-8A7A-BA85DAE5EF93}"/>
              </a:ext>
            </a:extLst>
          </p:cNvPr>
          <p:cNvSpPr/>
          <p:nvPr/>
        </p:nvSpPr>
        <p:spPr>
          <a:xfrm>
            <a:off x="838200" y="3494088"/>
            <a:ext cx="7458075" cy="2570162"/>
          </a:xfrm>
          <a:prstGeom prst="roundRect">
            <a:avLst>
              <a:gd name="adj" fmla="val 5103"/>
            </a:avLst>
          </a:prstGeom>
          <a:solidFill>
            <a:srgbClr val="00938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4" name="TextBox 4"/>
          <p:cNvSpPr txBox="1">
            <a:spLocks noChangeArrowheads="1"/>
          </p:cNvSpPr>
          <p:nvPr/>
        </p:nvSpPr>
        <p:spPr bwMode="auto">
          <a:xfrm>
            <a:off x="900113" y="1574800"/>
            <a:ext cx="7458075" cy="844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44000" tIns="144000" rIns="144000" bIns="144000">
            <a:spAutoFit/>
          </a:bodyPr>
          <a:lstStyle>
            <a:lvl1pPr>
              <a:lnSpc>
                <a:spcPct val="90000"/>
              </a:lnSpc>
              <a:spcBef>
                <a:spcPts val="1000"/>
              </a:spcBef>
              <a:buFont typeface="Arial" panose="020B0604020202020204" pitchFamily="34" charset="0"/>
              <a:buChar char="•"/>
              <a:defRPr>
                <a:solidFill>
                  <a:srgbClr val="1C1C1C"/>
                </a:solidFill>
                <a:latin typeface="Twinkl" pitchFamily="2" charset="0"/>
                <a:ea typeface="Tuffy-TTF" panose="020B0603060100000000" pitchFamily="34" charset="0"/>
                <a:cs typeface="Tuffy-TTF" panose="020B0603060100000000" pitchFamily="34" charset="0"/>
              </a:defRPr>
            </a:lvl1pPr>
            <a:lvl2pPr marL="742950" indent="-285750">
              <a:lnSpc>
                <a:spcPct val="90000"/>
              </a:lnSpc>
              <a:spcBef>
                <a:spcPts val="500"/>
              </a:spcBef>
              <a:buFont typeface="Arial" panose="020B0604020202020204" pitchFamily="34" charset="0"/>
              <a:buChar char="•"/>
              <a:defRPr sz="1600">
                <a:solidFill>
                  <a:srgbClr val="1C1C1C"/>
                </a:solidFill>
                <a:latin typeface="Twinkl" pitchFamily="2" charset="0"/>
                <a:ea typeface="Tuffy-TTF" panose="020B0603060100000000" pitchFamily="34" charset="0"/>
                <a:cs typeface="Tuffy-TTF" panose="020B0603060100000000" pitchFamily="34" charset="0"/>
              </a:defRPr>
            </a:lvl2pPr>
            <a:lvl3pPr marL="1143000" indent="-228600">
              <a:lnSpc>
                <a:spcPct val="90000"/>
              </a:lnSpc>
              <a:spcBef>
                <a:spcPts val="500"/>
              </a:spcBef>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3pPr>
            <a:lvl4pPr marL="1600200" indent="-228600">
              <a:lnSpc>
                <a:spcPct val="90000"/>
              </a:lnSpc>
              <a:spcBef>
                <a:spcPts val="500"/>
              </a:spcBef>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4pPr>
            <a:lvl5pPr marL="2057400" indent="-228600">
              <a:lnSpc>
                <a:spcPct val="90000"/>
              </a:lnSpc>
              <a:spcBef>
                <a:spcPts val="500"/>
              </a:spcBef>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9pPr>
          </a:lstStyle>
          <a:p>
            <a:pPr>
              <a:lnSpc>
                <a:spcPct val="100000"/>
              </a:lnSpc>
              <a:spcBef>
                <a:spcPct val="0"/>
              </a:spcBef>
              <a:buFontTx/>
              <a:buNone/>
            </a:pPr>
            <a:r>
              <a:rPr lang="en-GB" altLang="en-US" dirty="0">
                <a:solidFill>
                  <a:schemeClr val="bg1"/>
                </a:solidFill>
              </a:rPr>
              <a:t>So Jude seems to be focusing on the negative things about the day – things that have gone wrong or things that might spoil the day.</a:t>
            </a:r>
          </a:p>
        </p:txBody>
      </p:sp>
      <p:sp>
        <p:nvSpPr>
          <p:cNvPr id="5" name="TextBox 4"/>
          <p:cNvSpPr txBox="1">
            <a:spLocks noChangeArrowheads="1"/>
          </p:cNvSpPr>
          <p:nvPr/>
        </p:nvSpPr>
        <p:spPr bwMode="auto">
          <a:xfrm>
            <a:off x="900113" y="2519363"/>
            <a:ext cx="7458075" cy="844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44000" tIns="144000" rIns="144000" bIns="144000">
            <a:spAutoFit/>
          </a:bodyPr>
          <a:lstStyle>
            <a:lvl1pPr>
              <a:lnSpc>
                <a:spcPct val="90000"/>
              </a:lnSpc>
              <a:spcBef>
                <a:spcPts val="1000"/>
              </a:spcBef>
              <a:buFont typeface="Arial" panose="020B0604020202020204" pitchFamily="34" charset="0"/>
              <a:buChar char="•"/>
              <a:defRPr>
                <a:solidFill>
                  <a:srgbClr val="1C1C1C"/>
                </a:solidFill>
                <a:latin typeface="Twinkl" pitchFamily="2" charset="0"/>
                <a:ea typeface="Tuffy-TTF" panose="020B0603060100000000" pitchFamily="34" charset="0"/>
                <a:cs typeface="Tuffy-TTF" panose="020B0603060100000000" pitchFamily="34" charset="0"/>
              </a:defRPr>
            </a:lvl1pPr>
            <a:lvl2pPr marL="742950" indent="-285750">
              <a:lnSpc>
                <a:spcPct val="90000"/>
              </a:lnSpc>
              <a:spcBef>
                <a:spcPts val="500"/>
              </a:spcBef>
              <a:buFont typeface="Arial" panose="020B0604020202020204" pitchFamily="34" charset="0"/>
              <a:buChar char="•"/>
              <a:defRPr sz="1600">
                <a:solidFill>
                  <a:srgbClr val="1C1C1C"/>
                </a:solidFill>
                <a:latin typeface="Twinkl" pitchFamily="2" charset="0"/>
                <a:ea typeface="Tuffy-TTF" panose="020B0603060100000000" pitchFamily="34" charset="0"/>
                <a:cs typeface="Tuffy-TTF" panose="020B0603060100000000" pitchFamily="34" charset="0"/>
              </a:defRPr>
            </a:lvl2pPr>
            <a:lvl3pPr marL="1143000" indent="-228600">
              <a:lnSpc>
                <a:spcPct val="90000"/>
              </a:lnSpc>
              <a:spcBef>
                <a:spcPts val="500"/>
              </a:spcBef>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3pPr>
            <a:lvl4pPr marL="1600200" indent="-228600">
              <a:lnSpc>
                <a:spcPct val="90000"/>
              </a:lnSpc>
              <a:spcBef>
                <a:spcPts val="500"/>
              </a:spcBef>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4pPr>
            <a:lvl5pPr marL="2057400" indent="-228600">
              <a:lnSpc>
                <a:spcPct val="90000"/>
              </a:lnSpc>
              <a:spcBef>
                <a:spcPts val="500"/>
              </a:spcBef>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9pPr>
          </a:lstStyle>
          <a:p>
            <a:pPr>
              <a:lnSpc>
                <a:spcPct val="100000"/>
              </a:lnSpc>
              <a:spcBef>
                <a:spcPct val="0"/>
              </a:spcBef>
              <a:buFontTx/>
              <a:buNone/>
            </a:pPr>
            <a:r>
              <a:rPr lang="en-GB" altLang="en-US" dirty="0">
                <a:solidFill>
                  <a:schemeClr val="bg1"/>
                </a:solidFill>
              </a:rPr>
              <a:t>Can you think of some positive thoughts Jude could have about </a:t>
            </a:r>
            <a:br>
              <a:rPr lang="en-GB" altLang="en-US" dirty="0">
                <a:solidFill>
                  <a:schemeClr val="bg1"/>
                </a:solidFill>
              </a:rPr>
            </a:br>
            <a:r>
              <a:rPr lang="en-GB" altLang="en-US" dirty="0">
                <a:solidFill>
                  <a:schemeClr val="bg1"/>
                </a:solidFill>
              </a:rPr>
              <a:t>the situation?</a:t>
            </a:r>
          </a:p>
        </p:txBody>
      </p:sp>
      <p:sp>
        <p:nvSpPr>
          <p:cNvPr id="6" name="TextBox 5"/>
          <p:cNvSpPr txBox="1">
            <a:spLocks noChangeArrowheads="1"/>
          </p:cNvSpPr>
          <p:nvPr/>
        </p:nvSpPr>
        <p:spPr bwMode="auto">
          <a:xfrm>
            <a:off x="900113" y="3509963"/>
            <a:ext cx="7458075" cy="566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44000" tIns="144000" rIns="144000" bIns="144000">
            <a:spAutoFit/>
          </a:bodyPr>
          <a:lstStyle>
            <a:lvl1pPr>
              <a:lnSpc>
                <a:spcPct val="90000"/>
              </a:lnSpc>
              <a:spcBef>
                <a:spcPts val="1000"/>
              </a:spcBef>
              <a:buFont typeface="Arial" panose="020B0604020202020204" pitchFamily="34" charset="0"/>
              <a:buChar char="•"/>
              <a:defRPr>
                <a:solidFill>
                  <a:srgbClr val="1C1C1C"/>
                </a:solidFill>
                <a:latin typeface="Twinkl" pitchFamily="2" charset="0"/>
                <a:ea typeface="Tuffy-TTF" panose="020B0603060100000000" pitchFamily="34" charset="0"/>
                <a:cs typeface="Tuffy-TTF" panose="020B0603060100000000" pitchFamily="34" charset="0"/>
              </a:defRPr>
            </a:lvl1pPr>
            <a:lvl2pPr marL="742950" indent="-285750">
              <a:lnSpc>
                <a:spcPct val="90000"/>
              </a:lnSpc>
              <a:spcBef>
                <a:spcPts val="500"/>
              </a:spcBef>
              <a:buFont typeface="Arial" panose="020B0604020202020204" pitchFamily="34" charset="0"/>
              <a:buChar char="•"/>
              <a:defRPr sz="1600">
                <a:solidFill>
                  <a:srgbClr val="1C1C1C"/>
                </a:solidFill>
                <a:latin typeface="Twinkl" pitchFamily="2" charset="0"/>
                <a:ea typeface="Tuffy-TTF" panose="020B0603060100000000" pitchFamily="34" charset="0"/>
                <a:cs typeface="Tuffy-TTF" panose="020B0603060100000000" pitchFamily="34" charset="0"/>
              </a:defRPr>
            </a:lvl2pPr>
            <a:lvl3pPr marL="1143000" indent="-228600">
              <a:lnSpc>
                <a:spcPct val="90000"/>
              </a:lnSpc>
              <a:spcBef>
                <a:spcPts val="500"/>
              </a:spcBef>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3pPr>
            <a:lvl4pPr marL="1600200" indent="-228600">
              <a:lnSpc>
                <a:spcPct val="90000"/>
              </a:lnSpc>
              <a:spcBef>
                <a:spcPts val="500"/>
              </a:spcBef>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4pPr>
            <a:lvl5pPr marL="2057400" indent="-228600">
              <a:lnSpc>
                <a:spcPct val="90000"/>
              </a:lnSpc>
              <a:spcBef>
                <a:spcPts val="500"/>
              </a:spcBef>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9pPr>
          </a:lstStyle>
          <a:p>
            <a:pPr>
              <a:lnSpc>
                <a:spcPct val="100000"/>
              </a:lnSpc>
              <a:spcBef>
                <a:spcPct val="0"/>
              </a:spcBef>
              <a:buFontTx/>
              <a:buNone/>
            </a:pPr>
            <a:r>
              <a:rPr lang="en-GB" altLang="en-US" dirty="0">
                <a:solidFill>
                  <a:schemeClr val="bg1"/>
                </a:solidFill>
              </a:rPr>
              <a:t>What is good about the sun being behind the clouds?</a:t>
            </a:r>
          </a:p>
        </p:txBody>
      </p:sp>
      <p:sp>
        <p:nvSpPr>
          <p:cNvPr id="7" name="TextBox 6"/>
          <p:cNvSpPr txBox="1">
            <a:spLocks noChangeArrowheads="1"/>
          </p:cNvSpPr>
          <p:nvPr/>
        </p:nvSpPr>
        <p:spPr bwMode="auto">
          <a:xfrm>
            <a:off x="900113" y="4002088"/>
            <a:ext cx="7458075" cy="566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44000" tIns="144000" rIns="144000" bIns="144000">
            <a:spAutoFit/>
          </a:bodyPr>
          <a:lstStyle>
            <a:lvl1pPr>
              <a:lnSpc>
                <a:spcPct val="90000"/>
              </a:lnSpc>
              <a:spcBef>
                <a:spcPts val="1000"/>
              </a:spcBef>
              <a:buFont typeface="Arial" panose="020B0604020202020204" pitchFamily="34" charset="0"/>
              <a:buChar char="•"/>
              <a:defRPr>
                <a:solidFill>
                  <a:srgbClr val="1C1C1C"/>
                </a:solidFill>
                <a:latin typeface="Twinkl" pitchFamily="2" charset="0"/>
                <a:ea typeface="Tuffy-TTF" panose="020B0603060100000000" pitchFamily="34" charset="0"/>
                <a:cs typeface="Tuffy-TTF" panose="020B0603060100000000" pitchFamily="34" charset="0"/>
              </a:defRPr>
            </a:lvl1pPr>
            <a:lvl2pPr marL="742950" indent="-285750">
              <a:lnSpc>
                <a:spcPct val="90000"/>
              </a:lnSpc>
              <a:spcBef>
                <a:spcPts val="500"/>
              </a:spcBef>
              <a:buFont typeface="Arial" panose="020B0604020202020204" pitchFamily="34" charset="0"/>
              <a:buChar char="•"/>
              <a:defRPr sz="1600">
                <a:solidFill>
                  <a:srgbClr val="1C1C1C"/>
                </a:solidFill>
                <a:latin typeface="Twinkl" pitchFamily="2" charset="0"/>
                <a:ea typeface="Tuffy-TTF" panose="020B0603060100000000" pitchFamily="34" charset="0"/>
                <a:cs typeface="Tuffy-TTF" panose="020B0603060100000000" pitchFamily="34" charset="0"/>
              </a:defRPr>
            </a:lvl2pPr>
            <a:lvl3pPr marL="1143000" indent="-228600">
              <a:lnSpc>
                <a:spcPct val="90000"/>
              </a:lnSpc>
              <a:spcBef>
                <a:spcPts val="500"/>
              </a:spcBef>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3pPr>
            <a:lvl4pPr marL="1600200" indent="-228600">
              <a:lnSpc>
                <a:spcPct val="90000"/>
              </a:lnSpc>
              <a:spcBef>
                <a:spcPts val="500"/>
              </a:spcBef>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4pPr>
            <a:lvl5pPr marL="2057400" indent="-228600">
              <a:lnSpc>
                <a:spcPct val="90000"/>
              </a:lnSpc>
              <a:spcBef>
                <a:spcPts val="500"/>
              </a:spcBef>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9pPr>
          </a:lstStyle>
          <a:p>
            <a:pPr>
              <a:lnSpc>
                <a:spcPct val="100000"/>
              </a:lnSpc>
              <a:spcBef>
                <a:spcPct val="0"/>
              </a:spcBef>
              <a:buFontTx/>
              <a:buNone/>
            </a:pPr>
            <a:r>
              <a:rPr lang="en-GB" altLang="en-US" dirty="0">
                <a:solidFill>
                  <a:schemeClr val="bg1"/>
                </a:solidFill>
              </a:rPr>
              <a:t>What is good about not being allowed to wear the new trainers?</a:t>
            </a:r>
          </a:p>
        </p:txBody>
      </p:sp>
      <p:sp>
        <p:nvSpPr>
          <p:cNvPr id="8" name="TextBox 7"/>
          <p:cNvSpPr txBox="1">
            <a:spLocks noChangeArrowheads="1"/>
          </p:cNvSpPr>
          <p:nvPr/>
        </p:nvSpPr>
        <p:spPr bwMode="auto">
          <a:xfrm>
            <a:off x="900113" y="4494213"/>
            <a:ext cx="7458075" cy="568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44000" tIns="144000" rIns="144000" bIns="144000">
            <a:spAutoFit/>
          </a:bodyPr>
          <a:lstStyle>
            <a:lvl1pPr>
              <a:lnSpc>
                <a:spcPct val="90000"/>
              </a:lnSpc>
              <a:spcBef>
                <a:spcPts val="1000"/>
              </a:spcBef>
              <a:buFont typeface="Arial" panose="020B0604020202020204" pitchFamily="34" charset="0"/>
              <a:buChar char="•"/>
              <a:defRPr>
                <a:solidFill>
                  <a:srgbClr val="1C1C1C"/>
                </a:solidFill>
                <a:latin typeface="Twinkl" pitchFamily="2" charset="0"/>
                <a:ea typeface="Tuffy-TTF" panose="020B0603060100000000" pitchFamily="34" charset="0"/>
                <a:cs typeface="Tuffy-TTF" panose="020B0603060100000000" pitchFamily="34" charset="0"/>
              </a:defRPr>
            </a:lvl1pPr>
            <a:lvl2pPr marL="742950" indent="-285750">
              <a:lnSpc>
                <a:spcPct val="90000"/>
              </a:lnSpc>
              <a:spcBef>
                <a:spcPts val="500"/>
              </a:spcBef>
              <a:buFont typeface="Arial" panose="020B0604020202020204" pitchFamily="34" charset="0"/>
              <a:buChar char="•"/>
              <a:defRPr sz="1600">
                <a:solidFill>
                  <a:srgbClr val="1C1C1C"/>
                </a:solidFill>
                <a:latin typeface="Twinkl" pitchFamily="2" charset="0"/>
                <a:ea typeface="Tuffy-TTF" panose="020B0603060100000000" pitchFamily="34" charset="0"/>
                <a:cs typeface="Tuffy-TTF" panose="020B0603060100000000" pitchFamily="34" charset="0"/>
              </a:defRPr>
            </a:lvl2pPr>
            <a:lvl3pPr marL="1143000" indent="-228600">
              <a:lnSpc>
                <a:spcPct val="90000"/>
              </a:lnSpc>
              <a:spcBef>
                <a:spcPts val="500"/>
              </a:spcBef>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3pPr>
            <a:lvl4pPr marL="1600200" indent="-228600">
              <a:lnSpc>
                <a:spcPct val="90000"/>
              </a:lnSpc>
              <a:spcBef>
                <a:spcPts val="500"/>
              </a:spcBef>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4pPr>
            <a:lvl5pPr marL="2057400" indent="-228600">
              <a:lnSpc>
                <a:spcPct val="90000"/>
              </a:lnSpc>
              <a:spcBef>
                <a:spcPts val="500"/>
              </a:spcBef>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9pPr>
          </a:lstStyle>
          <a:p>
            <a:pPr>
              <a:lnSpc>
                <a:spcPct val="100000"/>
              </a:lnSpc>
              <a:spcBef>
                <a:spcPct val="0"/>
              </a:spcBef>
              <a:buFontTx/>
              <a:buNone/>
            </a:pPr>
            <a:r>
              <a:rPr lang="en-GB" altLang="en-US" dirty="0">
                <a:solidFill>
                  <a:schemeClr val="bg1"/>
                </a:solidFill>
              </a:rPr>
              <a:t>What might happen today with the big cats?</a:t>
            </a:r>
          </a:p>
        </p:txBody>
      </p:sp>
      <p:sp>
        <p:nvSpPr>
          <p:cNvPr id="9" name="TextBox 8"/>
          <p:cNvSpPr txBox="1">
            <a:spLocks noChangeArrowheads="1"/>
          </p:cNvSpPr>
          <p:nvPr/>
        </p:nvSpPr>
        <p:spPr bwMode="auto">
          <a:xfrm>
            <a:off x="900113" y="4986338"/>
            <a:ext cx="7458075" cy="568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44000" tIns="144000" rIns="144000" bIns="144000">
            <a:spAutoFit/>
          </a:bodyPr>
          <a:lstStyle>
            <a:lvl1pPr>
              <a:lnSpc>
                <a:spcPct val="90000"/>
              </a:lnSpc>
              <a:spcBef>
                <a:spcPts val="1000"/>
              </a:spcBef>
              <a:buFont typeface="Arial" panose="020B0604020202020204" pitchFamily="34" charset="0"/>
              <a:buChar char="•"/>
              <a:defRPr>
                <a:solidFill>
                  <a:srgbClr val="1C1C1C"/>
                </a:solidFill>
                <a:latin typeface="Twinkl" pitchFamily="2" charset="0"/>
                <a:ea typeface="Tuffy-TTF" panose="020B0603060100000000" pitchFamily="34" charset="0"/>
                <a:cs typeface="Tuffy-TTF" panose="020B0603060100000000" pitchFamily="34" charset="0"/>
              </a:defRPr>
            </a:lvl1pPr>
            <a:lvl2pPr marL="742950" indent="-285750">
              <a:lnSpc>
                <a:spcPct val="90000"/>
              </a:lnSpc>
              <a:spcBef>
                <a:spcPts val="500"/>
              </a:spcBef>
              <a:buFont typeface="Arial" panose="020B0604020202020204" pitchFamily="34" charset="0"/>
              <a:buChar char="•"/>
              <a:defRPr sz="1600">
                <a:solidFill>
                  <a:srgbClr val="1C1C1C"/>
                </a:solidFill>
                <a:latin typeface="Twinkl" pitchFamily="2" charset="0"/>
                <a:ea typeface="Tuffy-TTF" panose="020B0603060100000000" pitchFamily="34" charset="0"/>
                <a:cs typeface="Tuffy-TTF" panose="020B0603060100000000" pitchFamily="34" charset="0"/>
              </a:defRPr>
            </a:lvl2pPr>
            <a:lvl3pPr marL="1143000" indent="-228600">
              <a:lnSpc>
                <a:spcPct val="90000"/>
              </a:lnSpc>
              <a:spcBef>
                <a:spcPts val="500"/>
              </a:spcBef>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3pPr>
            <a:lvl4pPr marL="1600200" indent="-228600">
              <a:lnSpc>
                <a:spcPct val="90000"/>
              </a:lnSpc>
              <a:spcBef>
                <a:spcPts val="500"/>
              </a:spcBef>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4pPr>
            <a:lvl5pPr marL="2057400" indent="-228600">
              <a:lnSpc>
                <a:spcPct val="90000"/>
              </a:lnSpc>
              <a:spcBef>
                <a:spcPts val="500"/>
              </a:spcBef>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9pPr>
          </a:lstStyle>
          <a:p>
            <a:pPr>
              <a:lnSpc>
                <a:spcPct val="100000"/>
              </a:lnSpc>
              <a:spcBef>
                <a:spcPct val="0"/>
              </a:spcBef>
              <a:buFontTx/>
              <a:buNone/>
            </a:pPr>
            <a:r>
              <a:rPr lang="en-GB" altLang="en-US" dirty="0">
                <a:solidFill>
                  <a:schemeClr val="bg1"/>
                </a:solidFill>
              </a:rPr>
              <a:t>What could Jude and Dad do instead of having a picnic?</a:t>
            </a:r>
          </a:p>
        </p:txBody>
      </p:sp>
      <p:sp>
        <p:nvSpPr>
          <p:cNvPr id="10" name="TextBox 9"/>
          <p:cNvSpPr txBox="1">
            <a:spLocks noChangeArrowheads="1"/>
          </p:cNvSpPr>
          <p:nvPr/>
        </p:nvSpPr>
        <p:spPr bwMode="auto">
          <a:xfrm>
            <a:off x="900113" y="5478463"/>
            <a:ext cx="7458075" cy="568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44000" tIns="144000" rIns="144000" bIns="144000">
            <a:spAutoFit/>
          </a:bodyPr>
          <a:lstStyle>
            <a:lvl1pPr>
              <a:lnSpc>
                <a:spcPct val="90000"/>
              </a:lnSpc>
              <a:spcBef>
                <a:spcPts val="1000"/>
              </a:spcBef>
              <a:buFont typeface="Arial" panose="020B0604020202020204" pitchFamily="34" charset="0"/>
              <a:buChar char="•"/>
              <a:defRPr>
                <a:solidFill>
                  <a:srgbClr val="1C1C1C"/>
                </a:solidFill>
                <a:latin typeface="Twinkl" pitchFamily="2" charset="0"/>
                <a:ea typeface="Tuffy-TTF" panose="020B0603060100000000" pitchFamily="34" charset="0"/>
                <a:cs typeface="Tuffy-TTF" panose="020B0603060100000000" pitchFamily="34" charset="0"/>
              </a:defRPr>
            </a:lvl1pPr>
            <a:lvl2pPr marL="742950" indent="-285750">
              <a:lnSpc>
                <a:spcPct val="90000"/>
              </a:lnSpc>
              <a:spcBef>
                <a:spcPts val="500"/>
              </a:spcBef>
              <a:buFont typeface="Arial" panose="020B0604020202020204" pitchFamily="34" charset="0"/>
              <a:buChar char="•"/>
              <a:defRPr sz="1600">
                <a:solidFill>
                  <a:srgbClr val="1C1C1C"/>
                </a:solidFill>
                <a:latin typeface="Twinkl" pitchFamily="2" charset="0"/>
                <a:ea typeface="Tuffy-TTF" panose="020B0603060100000000" pitchFamily="34" charset="0"/>
                <a:cs typeface="Tuffy-TTF" panose="020B0603060100000000" pitchFamily="34" charset="0"/>
              </a:defRPr>
            </a:lvl2pPr>
            <a:lvl3pPr marL="1143000" indent="-228600">
              <a:lnSpc>
                <a:spcPct val="90000"/>
              </a:lnSpc>
              <a:spcBef>
                <a:spcPts val="500"/>
              </a:spcBef>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3pPr>
            <a:lvl4pPr marL="1600200" indent="-228600">
              <a:lnSpc>
                <a:spcPct val="90000"/>
              </a:lnSpc>
              <a:spcBef>
                <a:spcPts val="500"/>
              </a:spcBef>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4pPr>
            <a:lvl5pPr marL="2057400" indent="-228600">
              <a:lnSpc>
                <a:spcPct val="90000"/>
              </a:lnSpc>
              <a:spcBef>
                <a:spcPts val="500"/>
              </a:spcBef>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9pPr>
          </a:lstStyle>
          <a:p>
            <a:pPr>
              <a:lnSpc>
                <a:spcPct val="100000"/>
              </a:lnSpc>
              <a:spcBef>
                <a:spcPct val="0"/>
              </a:spcBef>
              <a:buFontTx/>
              <a:buNone/>
            </a:pPr>
            <a:r>
              <a:rPr lang="en-GB" altLang="en-US" dirty="0">
                <a:solidFill>
                  <a:schemeClr val="bg1"/>
                </a:solidFill>
              </a:rPr>
              <a:t>What could Jude and Dad do instead of taking photos?</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fade">
                                      <p:cBhvr>
                                        <p:cTn id="15" dur="500"/>
                                        <p:tgtEl>
                                          <p:spTgt spid="12"/>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fade">
                                      <p:cBhvr>
                                        <p:cTn id="18" dur="500"/>
                                        <p:tgtEl>
                                          <p:spTgt spid="5"/>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13"/>
                                        </p:tgtEl>
                                        <p:attrNameLst>
                                          <p:attrName>style.visibility</p:attrName>
                                        </p:attrNameLst>
                                      </p:cBhvr>
                                      <p:to>
                                        <p:strVal val="visible"/>
                                      </p:to>
                                    </p:set>
                                    <p:animEffect transition="in" filter="fade">
                                      <p:cBhvr>
                                        <p:cTn id="23" dur="500"/>
                                        <p:tgtEl>
                                          <p:spTgt spid="13"/>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6"/>
                                        </p:tgtEl>
                                        <p:attrNameLst>
                                          <p:attrName>style.visibility</p:attrName>
                                        </p:attrNameLst>
                                      </p:cBhvr>
                                      <p:to>
                                        <p:strVal val="visible"/>
                                      </p:to>
                                    </p:set>
                                    <p:animEffect transition="in" filter="fade">
                                      <p:cBhvr>
                                        <p:cTn id="26" dur="500"/>
                                        <p:tgtEl>
                                          <p:spTgt spid="6"/>
                                        </p:tgtEl>
                                      </p:cBhvr>
                                    </p:animEffect>
                                  </p:childTnLst>
                                </p:cTn>
                              </p:par>
                            </p:childTnLst>
                          </p:cTn>
                        </p:par>
                      </p:childTnLst>
                    </p:cTn>
                  </p:par>
                  <p:par>
                    <p:cTn id="27" fill="hold" nodeType="clickPar">
                      <p:stCondLst>
                        <p:cond delay="indefinite"/>
                      </p:stCondLst>
                      <p:childTnLst>
                        <p:par>
                          <p:cTn id="28" fill="hold" nodeType="withGroup">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7"/>
                                        </p:tgtEl>
                                        <p:attrNameLst>
                                          <p:attrName>style.visibility</p:attrName>
                                        </p:attrNameLst>
                                      </p:cBhvr>
                                      <p:to>
                                        <p:strVal val="visible"/>
                                      </p:to>
                                    </p:set>
                                    <p:animEffect transition="in" filter="fade">
                                      <p:cBhvr>
                                        <p:cTn id="31" dur="500"/>
                                        <p:tgtEl>
                                          <p:spTgt spid="7"/>
                                        </p:tgtEl>
                                      </p:cBhvr>
                                    </p:animEffect>
                                  </p:childTnLst>
                                </p:cTn>
                              </p:par>
                            </p:childTnLst>
                          </p:cTn>
                        </p:par>
                      </p:childTnLst>
                    </p:cTn>
                  </p:par>
                  <p:par>
                    <p:cTn id="32" fill="hold" nodeType="clickPar">
                      <p:stCondLst>
                        <p:cond delay="indefinite"/>
                      </p:stCondLst>
                      <p:childTnLst>
                        <p:par>
                          <p:cTn id="33" fill="hold" nodeType="withGroup">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8"/>
                                        </p:tgtEl>
                                        <p:attrNameLst>
                                          <p:attrName>style.visibility</p:attrName>
                                        </p:attrNameLst>
                                      </p:cBhvr>
                                      <p:to>
                                        <p:strVal val="visible"/>
                                      </p:to>
                                    </p:set>
                                    <p:animEffect transition="in" filter="fade">
                                      <p:cBhvr>
                                        <p:cTn id="36" dur="500"/>
                                        <p:tgtEl>
                                          <p:spTgt spid="8"/>
                                        </p:tgtEl>
                                      </p:cBhvr>
                                    </p:animEffect>
                                  </p:childTnLst>
                                </p:cTn>
                              </p:par>
                            </p:childTnLst>
                          </p:cTn>
                        </p:par>
                      </p:childTnLst>
                    </p:cTn>
                  </p:par>
                  <p:par>
                    <p:cTn id="37" fill="hold" nodeType="clickPar">
                      <p:stCondLst>
                        <p:cond delay="indefinite"/>
                      </p:stCondLst>
                      <p:childTnLst>
                        <p:par>
                          <p:cTn id="38" fill="hold" nodeType="withGroup">
                            <p:stCondLst>
                              <p:cond delay="0"/>
                            </p:stCondLst>
                            <p:childTnLst>
                              <p:par>
                                <p:cTn id="39" presetID="10" presetClass="entr" presetSubtype="0" fill="hold" grpId="0" nodeType="clickEffect">
                                  <p:stCondLst>
                                    <p:cond delay="0"/>
                                  </p:stCondLst>
                                  <p:childTnLst>
                                    <p:set>
                                      <p:cBhvr>
                                        <p:cTn id="40" dur="1" fill="hold">
                                          <p:stCondLst>
                                            <p:cond delay="0"/>
                                          </p:stCondLst>
                                        </p:cTn>
                                        <p:tgtEl>
                                          <p:spTgt spid="9"/>
                                        </p:tgtEl>
                                        <p:attrNameLst>
                                          <p:attrName>style.visibility</p:attrName>
                                        </p:attrNameLst>
                                      </p:cBhvr>
                                      <p:to>
                                        <p:strVal val="visible"/>
                                      </p:to>
                                    </p:set>
                                    <p:animEffect transition="in" filter="fade">
                                      <p:cBhvr>
                                        <p:cTn id="41" dur="500"/>
                                        <p:tgtEl>
                                          <p:spTgt spid="9"/>
                                        </p:tgtEl>
                                      </p:cBhvr>
                                    </p:animEffect>
                                  </p:childTnLst>
                                </p:cTn>
                              </p:par>
                            </p:childTnLst>
                          </p:cTn>
                        </p:par>
                      </p:childTnLst>
                    </p:cTn>
                  </p:par>
                  <p:par>
                    <p:cTn id="42" fill="hold" nodeType="clickPar">
                      <p:stCondLst>
                        <p:cond delay="indefinite"/>
                      </p:stCondLst>
                      <p:childTnLst>
                        <p:par>
                          <p:cTn id="43" fill="hold" nodeType="withGroup">
                            <p:stCondLst>
                              <p:cond delay="0"/>
                            </p:stCondLst>
                            <p:childTnLst>
                              <p:par>
                                <p:cTn id="44" presetID="10" presetClass="entr" presetSubtype="0" fill="hold" grpId="0" nodeType="clickEffect">
                                  <p:stCondLst>
                                    <p:cond delay="0"/>
                                  </p:stCondLst>
                                  <p:childTnLst>
                                    <p:set>
                                      <p:cBhvr>
                                        <p:cTn id="45" dur="1" fill="hold">
                                          <p:stCondLst>
                                            <p:cond delay="0"/>
                                          </p:stCondLst>
                                        </p:cTn>
                                        <p:tgtEl>
                                          <p:spTgt spid="10"/>
                                        </p:tgtEl>
                                        <p:attrNameLst>
                                          <p:attrName>style.visibility</p:attrName>
                                        </p:attrNameLst>
                                      </p:cBhvr>
                                      <p:to>
                                        <p:strVal val="visible"/>
                                      </p:to>
                                    </p:set>
                                    <p:animEffect transition="in" filter="fade">
                                      <p:cBhvr>
                                        <p:cTn id="46"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2" grpId="0" animBg="1"/>
      <p:bldP spid="13" grpId="0" animBg="1"/>
      <p:bldP spid="4" grpId="0"/>
      <p:bldP spid="5" grpId="0"/>
      <p:bldP spid="6" grpId="0"/>
      <p:bldP spid="7" grpId="0"/>
      <p:bldP spid="8" grpId="0"/>
      <p:bldP spid="9" grpId="0"/>
      <p:bldP spid="10"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Rounded Corners 7">
            <a:extLst>
              <a:ext uri="{FF2B5EF4-FFF2-40B4-BE49-F238E27FC236}">
                <a16:creationId xmlns:a16="http://schemas.microsoft.com/office/drawing/2014/main" id="{2148FC13-1128-4F8A-B1B1-C1E3CBF9C679}"/>
              </a:ext>
            </a:extLst>
          </p:cNvPr>
          <p:cNvSpPr/>
          <p:nvPr/>
        </p:nvSpPr>
        <p:spPr>
          <a:xfrm>
            <a:off x="719138" y="2159000"/>
            <a:ext cx="7705725" cy="1125538"/>
          </a:xfrm>
          <a:prstGeom prst="roundRect">
            <a:avLst/>
          </a:prstGeom>
          <a:solidFill>
            <a:srgbClr val="F08215"/>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0" name="Rectangle: Rounded Corners 9">
            <a:extLst>
              <a:ext uri="{FF2B5EF4-FFF2-40B4-BE49-F238E27FC236}">
                <a16:creationId xmlns:a16="http://schemas.microsoft.com/office/drawing/2014/main" id="{1E627A93-7328-4F82-8830-A968CA3FEE3E}"/>
              </a:ext>
            </a:extLst>
          </p:cNvPr>
          <p:cNvSpPr/>
          <p:nvPr/>
        </p:nvSpPr>
        <p:spPr>
          <a:xfrm>
            <a:off x="719138" y="4173538"/>
            <a:ext cx="7705725" cy="1127125"/>
          </a:xfrm>
          <a:prstGeom prst="roundRect">
            <a:avLst/>
          </a:prstGeom>
          <a:solidFill>
            <a:srgbClr val="84BD3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3" name="TextBox 2"/>
          <p:cNvSpPr txBox="1">
            <a:spLocks noChangeArrowheads="1"/>
          </p:cNvSpPr>
          <p:nvPr/>
        </p:nvSpPr>
        <p:spPr bwMode="auto">
          <a:xfrm>
            <a:off x="1979613" y="2282825"/>
            <a:ext cx="6316662" cy="846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44000" tIns="144000" rIns="144000" bIns="144000">
            <a:spAutoFit/>
          </a:bodyPr>
          <a:lstStyle>
            <a:lvl1pPr>
              <a:lnSpc>
                <a:spcPct val="90000"/>
              </a:lnSpc>
              <a:spcBef>
                <a:spcPts val="1000"/>
              </a:spcBef>
              <a:buFont typeface="Arial" panose="020B0604020202020204" pitchFamily="34" charset="0"/>
              <a:buChar char="•"/>
              <a:defRPr>
                <a:solidFill>
                  <a:srgbClr val="1C1C1C"/>
                </a:solidFill>
                <a:latin typeface="Twinkl" pitchFamily="2" charset="0"/>
                <a:ea typeface="Tuffy-TTF" panose="020B0603060100000000" pitchFamily="34" charset="0"/>
                <a:cs typeface="Tuffy-TTF" panose="020B0603060100000000" pitchFamily="34" charset="0"/>
              </a:defRPr>
            </a:lvl1pPr>
            <a:lvl2pPr marL="742950" indent="-285750">
              <a:lnSpc>
                <a:spcPct val="90000"/>
              </a:lnSpc>
              <a:spcBef>
                <a:spcPts val="500"/>
              </a:spcBef>
              <a:buFont typeface="Arial" panose="020B0604020202020204" pitchFamily="34" charset="0"/>
              <a:buChar char="•"/>
              <a:defRPr sz="1600">
                <a:solidFill>
                  <a:srgbClr val="1C1C1C"/>
                </a:solidFill>
                <a:latin typeface="Twinkl" pitchFamily="2" charset="0"/>
                <a:ea typeface="Tuffy-TTF" panose="020B0603060100000000" pitchFamily="34" charset="0"/>
                <a:cs typeface="Tuffy-TTF" panose="020B0603060100000000" pitchFamily="34" charset="0"/>
              </a:defRPr>
            </a:lvl2pPr>
            <a:lvl3pPr marL="1143000" indent="-228600">
              <a:lnSpc>
                <a:spcPct val="90000"/>
              </a:lnSpc>
              <a:spcBef>
                <a:spcPts val="500"/>
              </a:spcBef>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3pPr>
            <a:lvl4pPr marL="1600200" indent="-228600">
              <a:lnSpc>
                <a:spcPct val="90000"/>
              </a:lnSpc>
              <a:spcBef>
                <a:spcPts val="500"/>
              </a:spcBef>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4pPr>
            <a:lvl5pPr marL="2057400" indent="-228600">
              <a:lnSpc>
                <a:spcPct val="90000"/>
              </a:lnSpc>
              <a:spcBef>
                <a:spcPts val="500"/>
              </a:spcBef>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9pPr>
          </a:lstStyle>
          <a:p>
            <a:pPr algn="just">
              <a:lnSpc>
                <a:spcPct val="100000"/>
              </a:lnSpc>
              <a:spcBef>
                <a:spcPct val="0"/>
              </a:spcBef>
              <a:buFontTx/>
              <a:buNone/>
            </a:pPr>
            <a:r>
              <a:rPr lang="en-GB" altLang="en-US" dirty="0">
                <a:solidFill>
                  <a:schemeClr val="bg1"/>
                </a:solidFill>
              </a:rPr>
              <a:t>What sort of a day will Jude and Dad have if they focus on the negative thoughts and things that have gone wrong?</a:t>
            </a:r>
          </a:p>
        </p:txBody>
      </p:sp>
      <p:sp>
        <p:nvSpPr>
          <p:cNvPr id="4" name="TextBox 3"/>
          <p:cNvSpPr txBox="1">
            <a:spLocks noChangeArrowheads="1"/>
          </p:cNvSpPr>
          <p:nvPr/>
        </p:nvSpPr>
        <p:spPr bwMode="auto">
          <a:xfrm>
            <a:off x="1116013" y="4314825"/>
            <a:ext cx="5749925" cy="844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44000" tIns="144000" rIns="144000" bIns="144000">
            <a:spAutoFit/>
          </a:bodyPr>
          <a:lstStyle>
            <a:lvl1pPr>
              <a:lnSpc>
                <a:spcPct val="90000"/>
              </a:lnSpc>
              <a:spcBef>
                <a:spcPts val="1000"/>
              </a:spcBef>
              <a:buFont typeface="Arial" panose="020B0604020202020204" pitchFamily="34" charset="0"/>
              <a:buChar char="•"/>
              <a:defRPr>
                <a:solidFill>
                  <a:srgbClr val="1C1C1C"/>
                </a:solidFill>
                <a:latin typeface="Twinkl" pitchFamily="2" charset="0"/>
                <a:ea typeface="Tuffy-TTF" panose="020B0603060100000000" pitchFamily="34" charset="0"/>
                <a:cs typeface="Tuffy-TTF" panose="020B0603060100000000" pitchFamily="34" charset="0"/>
              </a:defRPr>
            </a:lvl1pPr>
            <a:lvl2pPr marL="742950" indent="-285750">
              <a:lnSpc>
                <a:spcPct val="90000"/>
              </a:lnSpc>
              <a:spcBef>
                <a:spcPts val="500"/>
              </a:spcBef>
              <a:buFont typeface="Arial" panose="020B0604020202020204" pitchFamily="34" charset="0"/>
              <a:buChar char="•"/>
              <a:defRPr sz="1600">
                <a:solidFill>
                  <a:srgbClr val="1C1C1C"/>
                </a:solidFill>
                <a:latin typeface="Twinkl" pitchFamily="2" charset="0"/>
                <a:ea typeface="Tuffy-TTF" panose="020B0603060100000000" pitchFamily="34" charset="0"/>
                <a:cs typeface="Tuffy-TTF" panose="020B0603060100000000" pitchFamily="34" charset="0"/>
              </a:defRPr>
            </a:lvl2pPr>
            <a:lvl3pPr marL="1143000" indent="-228600">
              <a:lnSpc>
                <a:spcPct val="90000"/>
              </a:lnSpc>
              <a:spcBef>
                <a:spcPts val="500"/>
              </a:spcBef>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3pPr>
            <a:lvl4pPr marL="1600200" indent="-228600">
              <a:lnSpc>
                <a:spcPct val="90000"/>
              </a:lnSpc>
              <a:spcBef>
                <a:spcPts val="500"/>
              </a:spcBef>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4pPr>
            <a:lvl5pPr marL="2057400" indent="-228600">
              <a:lnSpc>
                <a:spcPct val="90000"/>
              </a:lnSpc>
              <a:spcBef>
                <a:spcPts val="500"/>
              </a:spcBef>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9pPr>
          </a:lstStyle>
          <a:p>
            <a:pPr algn="just">
              <a:lnSpc>
                <a:spcPct val="100000"/>
              </a:lnSpc>
              <a:spcBef>
                <a:spcPct val="0"/>
              </a:spcBef>
              <a:buFontTx/>
              <a:buNone/>
            </a:pPr>
            <a:r>
              <a:rPr lang="en-GB" altLang="en-US" dirty="0">
                <a:solidFill>
                  <a:schemeClr val="bg1"/>
                </a:solidFill>
              </a:rPr>
              <a:t>What sort of day will Jude and Dad have if they look for the positives and try to look on the bright side?</a:t>
            </a:r>
          </a:p>
        </p:txBody>
      </p:sp>
      <p:pic>
        <p:nvPicPr>
          <p:cNvPr id="5" name="Picture 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164388" y="3889375"/>
            <a:ext cx="1009650" cy="1438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58838" y="2117725"/>
            <a:ext cx="985837" cy="1436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Individual Work">
            <a:extLst>
              <a:ext uri="{FF2B5EF4-FFF2-40B4-BE49-F238E27FC236}">
                <a16:creationId xmlns:a16="http://schemas.microsoft.com/office/drawing/2014/main" id="{0A1E765C-BE41-48D3-8986-E7BC6F5A554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40650" y="542925"/>
            <a:ext cx="863600" cy="865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Title 1">
            <a:extLst>
              <a:ext uri="{FF2B5EF4-FFF2-40B4-BE49-F238E27FC236}">
                <a16:creationId xmlns:a16="http://schemas.microsoft.com/office/drawing/2014/main" id="{BEE22BF0-DC68-45F1-A4A0-2C4333B2BB06}"/>
              </a:ext>
            </a:extLst>
          </p:cNvPr>
          <p:cNvSpPr>
            <a:spLocks noGrp="1" noChangeArrowheads="1"/>
          </p:cNvSpPr>
          <p:nvPr>
            <p:ph type="title"/>
          </p:nvPr>
        </p:nvSpPr>
        <p:spPr>
          <a:xfrm>
            <a:off x="457200" y="561975"/>
            <a:ext cx="7283450" cy="995363"/>
          </a:xfrm>
        </p:spPr>
        <p:txBody>
          <a:bodyPr/>
          <a:lstStyle/>
          <a:p>
            <a:pPr eaLnBrk="1" hangingPunct="1"/>
            <a:r>
              <a:rPr lang="en-GB" altLang="en-US" sz="3600" dirty="0"/>
              <a:t>Every Cloud Has a Silver Lining</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fade">
                                      <p:cBhvr>
                                        <p:cTn id="10" dur="500"/>
                                        <p:tgtEl>
                                          <p:spTgt spid="3"/>
                                        </p:tgtEl>
                                      </p:cBhvr>
                                    </p:animEffect>
                                  </p:childTnLst>
                                </p:cTn>
                              </p:par>
                            </p:childTnLst>
                          </p:cTn>
                        </p:par>
                        <p:par>
                          <p:cTn id="11" fill="hold" nodeType="withGroup">
                            <p:stCondLst>
                              <p:cond delay="500"/>
                            </p:stCondLst>
                            <p:childTnLst>
                              <p:par>
                                <p:cTn id="12" presetID="47" presetClass="entr" presetSubtype="0" fill="hold" nodeType="after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1000"/>
                                        <p:tgtEl>
                                          <p:spTgt spid="7"/>
                                        </p:tgtEl>
                                      </p:cBhvr>
                                    </p:animEffect>
                                    <p:anim calcmode="lin" valueType="num">
                                      <p:cBhvr>
                                        <p:cTn id="15" dur="1000" fill="hold"/>
                                        <p:tgtEl>
                                          <p:spTgt spid="7"/>
                                        </p:tgtEl>
                                        <p:attrNameLst>
                                          <p:attrName>ppt_x</p:attrName>
                                        </p:attrNameLst>
                                      </p:cBhvr>
                                      <p:tavLst>
                                        <p:tav tm="0">
                                          <p:val>
                                            <p:strVal val="#ppt_x"/>
                                          </p:val>
                                        </p:tav>
                                        <p:tav tm="100000">
                                          <p:val>
                                            <p:strVal val="#ppt_x"/>
                                          </p:val>
                                        </p:tav>
                                      </p:tavLst>
                                    </p:anim>
                                    <p:anim calcmode="lin" valueType="num">
                                      <p:cBhvr>
                                        <p:cTn id="16"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7" fill="hold" nodeType="clickPar">
                      <p:stCondLst>
                        <p:cond delay="indefinite"/>
                      </p:stCondLst>
                      <p:childTnLst>
                        <p:par>
                          <p:cTn id="18" fill="hold" nodeType="withGroup">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fade">
                                      <p:cBhvr>
                                        <p:cTn id="21" dur="500"/>
                                        <p:tgtEl>
                                          <p:spTgt spid="4"/>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0"/>
                                        </p:tgtEl>
                                        <p:attrNameLst>
                                          <p:attrName>style.visibility</p:attrName>
                                        </p:attrNameLst>
                                      </p:cBhvr>
                                      <p:to>
                                        <p:strVal val="visible"/>
                                      </p:to>
                                    </p:set>
                                    <p:animEffect transition="in" filter="fade">
                                      <p:cBhvr>
                                        <p:cTn id="24" dur="500"/>
                                        <p:tgtEl>
                                          <p:spTgt spid="10"/>
                                        </p:tgtEl>
                                      </p:cBhvr>
                                    </p:animEffect>
                                  </p:childTnLst>
                                </p:cTn>
                              </p:par>
                            </p:childTnLst>
                          </p:cTn>
                        </p:par>
                        <p:par>
                          <p:cTn id="25" fill="hold" nodeType="withGroup">
                            <p:stCondLst>
                              <p:cond delay="500"/>
                            </p:stCondLst>
                            <p:childTnLst>
                              <p:par>
                                <p:cTn id="26" presetID="42" presetClass="entr" presetSubtype="0" fill="hold" nodeType="afterEffect">
                                  <p:stCondLst>
                                    <p:cond delay="0"/>
                                  </p:stCondLst>
                                  <p:childTnLst>
                                    <p:set>
                                      <p:cBhvr>
                                        <p:cTn id="27" dur="1" fill="hold">
                                          <p:stCondLst>
                                            <p:cond delay="0"/>
                                          </p:stCondLst>
                                        </p:cTn>
                                        <p:tgtEl>
                                          <p:spTgt spid="5"/>
                                        </p:tgtEl>
                                        <p:attrNameLst>
                                          <p:attrName>style.visibility</p:attrName>
                                        </p:attrNameLst>
                                      </p:cBhvr>
                                      <p:to>
                                        <p:strVal val="visible"/>
                                      </p:to>
                                    </p:set>
                                    <p:animEffect transition="in" filter="fade">
                                      <p:cBhvr>
                                        <p:cTn id="28" dur="1000"/>
                                        <p:tgtEl>
                                          <p:spTgt spid="5"/>
                                        </p:tgtEl>
                                      </p:cBhvr>
                                    </p:animEffect>
                                    <p:anim calcmode="lin" valueType="num">
                                      <p:cBhvr>
                                        <p:cTn id="29" dur="1000" fill="hold"/>
                                        <p:tgtEl>
                                          <p:spTgt spid="5"/>
                                        </p:tgtEl>
                                        <p:attrNameLst>
                                          <p:attrName>ppt_x</p:attrName>
                                        </p:attrNameLst>
                                      </p:cBhvr>
                                      <p:tavLst>
                                        <p:tav tm="0">
                                          <p:val>
                                            <p:strVal val="#ppt_x"/>
                                          </p:val>
                                        </p:tav>
                                        <p:tav tm="100000">
                                          <p:val>
                                            <p:strVal val="#ppt_x"/>
                                          </p:val>
                                        </p:tav>
                                      </p:tavLst>
                                    </p:anim>
                                    <p:anim calcmode="lin" valueType="num">
                                      <p:cBhvr>
                                        <p:cTn id="30"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0" grpId="0" animBg="1"/>
      <p:bldP spid="3" grpId="0"/>
      <p:bldP spid="4"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20"/>
          <p:cNvSpPr>
            <a:spLocks noGrp="1" noChangeArrowheads="1"/>
          </p:cNvSpPr>
          <p:nvPr>
            <p:ph type="title"/>
          </p:nvPr>
        </p:nvSpPr>
        <p:spPr>
          <a:xfrm>
            <a:off x="457200" y="436563"/>
            <a:ext cx="8220075" cy="5584825"/>
          </a:xfrm>
          <a:prstGeom prst="roundRect">
            <a:avLst>
              <a:gd name="adj" fmla="val 2204"/>
            </a:avLst>
          </a:prstGeom>
        </p:spPr>
        <p:txBody>
          <a:bodyPr/>
          <a:lstStyle/>
          <a:p>
            <a:pPr eaLnBrk="1" hangingPunct="1"/>
            <a:r>
              <a:rPr lang="en-GB" altLang="en-US" sz="5400">
                <a:latin typeface="Twinkl" pitchFamily="2" charset="0"/>
              </a:rPr>
              <a:t>Reflecting</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p:cNvSpPr>
            <a:spLocks noGrp="1" noChangeArrowheads="1"/>
          </p:cNvSpPr>
          <p:nvPr>
            <p:ph type="title"/>
          </p:nvPr>
        </p:nvSpPr>
        <p:spPr>
          <a:xfrm>
            <a:off x="457200" y="561975"/>
            <a:ext cx="7354888" cy="995363"/>
          </a:xfrm>
        </p:spPr>
        <p:txBody>
          <a:bodyPr/>
          <a:lstStyle/>
          <a:p>
            <a:pPr eaLnBrk="1" hangingPunct="1"/>
            <a:r>
              <a:rPr lang="en-GB" altLang="en-US" sz="3600" dirty="0"/>
              <a:t>Turn That Frown Upside Down!</a:t>
            </a:r>
          </a:p>
        </p:txBody>
      </p:sp>
      <p:pic>
        <p:nvPicPr>
          <p:cNvPr id="29699" name="Pair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40650" y="542925"/>
            <a:ext cx="863600" cy="865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Rounded Corners 7">
            <a:extLst>
              <a:ext uri="{FF2B5EF4-FFF2-40B4-BE49-F238E27FC236}">
                <a16:creationId xmlns:a16="http://schemas.microsoft.com/office/drawing/2014/main" id="{BB2DAEDE-9162-46DF-8A64-C880999266E2}"/>
              </a:ext>
            </a:extLst>
          </p:cNvPr>
          <p:cNvSpPr/>
          <p:nvPr/>
        </p:nvSpPr>
        <p:spPr>
          <a:xfrm>
            <a:off x="5004048" y="4456584"/>
            <a:ext cx="2881312" cy="1636712"/>
          </a:xfrm>
          <a:prstGeom prst="roundRect">
            <a:avLst/>
          </a:prstGeom>
          <a:solidFill>
            <a:schemeClr val="bg1"/>
          </a:solidFill>
          <a:ln w="28575">
            <a:solidFill>
              <a:srgbClr val="F08115"/>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altLang="en-US" dirty="0">
                <a:solidFill>
                  <a:schemeClr val="tx1"/>
                </a:solidFill>
              </a:rPr>
              <a:t>If they think happier thoughts, they’ll feel better and their frown will become a smile.</a:t>
            </a:r>
          </a:p>
        </p:txBody>
      </p:sp>
      <p:sp>
        <p:nvSpPr>
          <p:cNvPr id="6" name="TextBox 5"/>
          <p:cNvSpPr txBox="1">
            <a:spLocks noChangeArrowheads="1"/>
          </p:cNvSpPr>
          <p:nvPr/>
        </p:nvSpPr>
        <p:spPr bwMode="auto">
          <a:xfrm>
            <a:off x="1482082" y="1494492"/>
            <a:ext cx="6235698" cy="5678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44000" tIns="144000" rIns="144000" bIns="144000">
            <a:spAutoFit/>
          </a:bodyPr>
          <a:lstStyle>
            <a:lvl1pPr>
              <a:lnSpc>
                <a:spcPct val="90000"/>
              </a:lnSpc>
              <a:spcBef>
                <a:spcPts val="1000"/>
              </a:spcBef>
              <a:buFont typeface="Arial" panose="020B0604020202020204" pitchFamily="34" charset="0"/>
              <a:buChar char="•"/>
              <a:defRPr>
                <a:solidFill>
                  <a:srgbClr val="1C1C1C"/>
                </a:solidFill>
                <a:latin typeface="Twinkl" pitchFamily="2" charset="0"/>
                <a:ea typeface="Tuffy-TTF" panose="020B0603060100000000" pitchFamily="34" charset="0"/>
                <a:cs typeface="Tuffy-TTF" panose="020B0603060100000000" pitchFamily="34" charset="0"/>
              </a:defRPr>
            </a:lvl1pPr>
            <a:lvl2pPr marL="742950" indent="-285750">
              <a:lnSpc>
                <a:spcPct val="90000"/>
              </a:lnSpc>
              <a:spcBef>
                <a:spcPts val="500"/>
              </a:spcBef>
              <a:buFont typeface="Arial" panose="020B0604020202020204" pitchFamily="34" charset="0"/>
              <a:buChar char="•"/>
              <a:defRPr sz="1600">
                <a:solidFill>
                  <a:srgbClr val="1C1C1C"/>
                </a:solidFill>
                <a:latin typeface="Twinkl" pitchFamily="2" charset="0"/>
                <a:ea typeface="Tuffy-TTF" panose="020B0603060100000000" pitchFamily="34" charset="0"/>
                <a:cs typeface="Tuffy-TTF" panose="020B0603060100000000" pitchFamily="34" charset="0"/>
              </a:defRPr>
            </a:lvl2pPr>
            <a:lvl3pPr marL="1143000" indent="-228600">
              <a:lnSpc>
                <a:spcPct val="90000"/>
              </a:lnSpc>
              <a:spcBef>
                <a:spcPts val="500"/>
              </a:spcBef>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3pPr>
            <a:lvl4pPr marL="1600200" indent="-228600">
              <a:lnSpc>
                <a:spcPct val="90000"/>
              </a:lnSpc>
              <a:spcBef>
                <a:spcPts val="500"/>
              </a:spcBef>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4pPr>
            <a:lvl5pPr marL="2057400" indent="-228600">
              <a:lnSpc>
                <a:spcPct val="90000"/>
              </a:lnSpc>
              <a:spcBef>
                <a:spcPts val="500"/>
              </a:spcBef>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9pPr>
          </a:lstStyle>
          <a:p>
            <a:pPr algn="ctr">
              <a:lnSpc>
                <a:spcPct val="100000"/>
              </a:lnSpc>
              <a:spcBef>
                <a:spcPct val="0"/>
              </a:spcBef>
              <a:buNone/>
            </a:pPr>
            <a:r>
              <a:rPr lang="en-GB" altLang="en-US" dirty="0">
                <a:solidFill>
                  <a:schemeClr val="tx1"/>
                </a:solidFill>
              </a:rPr>
              <a:t>Help this negative person to look on the bright side.</a:t>
            </a:r>
          </a:p>
        </p:txBody>
      </p:sp>
      <p:pic>
        <p:nvPicPr>
          <p:cNvPr id="3"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p:blipFill>
        <p:spPr bwMode="auto">
          <a:xfrm>
            <a:off x="741032" y="2205657"/>
            <a:ext cx="3292611" cy="41759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0"/>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p:blipFill>
        <p:spPr bwMode="auto">
          <a:xfrm>
            <a:off x="251520" y="2204864"/>
            <a:ext cx="4140026" cy="41759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TextBox 11">
            <a:extLst>
              <a:ext uri="{FF2B5EF4-FFF2-40B4-BE49-F238E27FC236}">
                <a16:creationId xmlns:a16="http://schemas.microsoft.com/office/drawing/2014/main" id="{530DFAC0-BC25-478F-B33F-A3843519BBB9}"/>
              </a:ext>
            </a:extLst>
          </p:cNvPr>
          <p:cNvSpPr txBox="1">
            <a:spLocks noChangeArrowheads="1"/>
          </p:cNvSpPr>
          <p:nvPr/>
        </p:nvSpPr>
        <p:spPr bwMode="auto">
          <a:xfrm>
            <a:off x="4599931" y="2062303"/>
            <a:ext cx="3628453" cy="22298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44000" tIns="144000" rIns="144000" bIns="144000">
            <a:spAutoFit/>
          </a:bodyPr>
          <a:lstStyle>
            <a:lvl1pPr>
              <a:lnSpc>
                <a:spcPct val="90000"/>
              </a:lnSpc>
              <a:spcBef>
                <a:spcPts val="1000"/>
              </a:spcBef>
              <a:buFont typeface="Arial" panose="020B0604020202020204" pitchFamily="34" charset="0"/>
              <a:buChar char="•"/>
              <a:defRPr>
                <a:solidFill>
                  <a:srgbClr val="1C1C1C"/>
                </a:solidFill>
                <a:latin typeface="Twinkl" pitchFamily="2" charset="0"/>
                <a:ea typeface="Tuffy-TTF" panose="020B0603060100000000" pitchFamily="34" charset="0"/>
                <a:cs typeface="Tuffy-TTF" panose="020B0603060100000000" pitchFamily="34" charset="0"/>
              </a:defRPr>
            </a:lvl1pPr>
            <a:lvl2pPr marL="742950" indent="-285750">
              <a:lnSpc>
                <a:spcPct val="90000"/>
              </a:lnSpc>
              <a:spcBef>
                <a:spcPts val="500"/>
              </a:spcBef>
              <a:buFont typeface="Arial" panose="020B0604020202020204" pitchFamily="34" charset="0"/>
              <a:buChar char="•"/>
              <a:defRPr sz="1600">
                <a:solidFill>
                  <a:srgbClr val="1C1C1C"/>
                </a:solidFill>
                <a:latin typeface="Twinkl" pitchFamily="2" charset="0"/>
                <a:ea typeface="Tuffy-TTF" panose="020B0603060100000000" pitchFamily="34" charset="0"/>
                <a:cs typeface="Tuffy-TTF" panose="020B0603060100000000" pitchFamily="34" charset="0"/>
              </a:defRPr>
            </a:lvl2pPr>
            <a:lvl3pPr marL="1143000" indent="-228600">
              <a:lnSpc>
                <a:spcPct val="90000"/>
              </a:lnSpc>
              <a:spcBef>
                <a:spcPts val="500"/>
              </a:spcBef>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3pPr>
            <a:lvl4pPr marL="1600200" indent="-228600">
              <a:lnSpc>
                <a:spcPct val="90000"/>
              </a:lnSpc>
              <a:spcBef>
                <a:spcPts val="500"/>
              </a:spcBef>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4pPr>
            <a:lvl5pPr marL="2057400" indent="-228600">
              <a:lnSpc>
                <a:spcPct val="90000"/>
              </a:lnSpc>
              <a:spcBef>
                <a:spcPts val="500"/>
              </a:spcBef>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9pPr>
          </a:lstStyle>
          <a:p>
            <a:pPr algn="ctr">
              <a:lnSpc>
                <a:spcPct val="100000"/>
              </a:lnSpc>
              <a:spcBef>
                <a:spcPct val="0"/>
              </a:spcBef>
              <a:buNone/>
            </a:pPr>
            <a:r>
              <a:rPr lang="en-GB" altLang="en-US" dirty="0">
                <a:solidFill>
                  <a:schemeClr val="tx1"/>
                </a:solidFill>
              </a:rPr>
              <a:t>Help them to think positively about their situations.</a:t>
            </a:r>
          </a:p>
          <a:p>
            <a:pPr algn="just">
              <a:lnSpc>
                <a:spcPct val="100000"/>
              </a:lnSpc>
              <a:spcBef>
                <a:spcPct val="0"/>
              </a:spcBef>
              <a:buNone/>
            </a:pPr>
            <a:endParaRPr lang="en-GB" altLang="en-US" dirty="0">
              <a:solidFill>
                <a:schemeClr val="tx1"/>
              </a:solidFill>
            </a:endParaRPr>
          </a:p>
          <a:p>
            <a:pPr algn="ctr">
              <a:lnSpc>
                <a:spcPct val="100000"/>
              </a:lnSpc>
              <a:spcBef>
                <a:spcPct val="0"/>
              </a:spcBef>
              <a:buFontTx/>
              <a:buNone/>
            </a:pPr>
            <a:r>
              <a:rPr lang="en-GB" altLang="en-US" dirty="0">
                <a:solidFill>
                  <a:schemeClr val="tx1"/>
                </a:solidFill>
              </a:rPr>
              <a:t>Listen to what they say, then work with your talk partner to think of something positive they could say instead.</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xit" presetSubtype="0" fill="hold" nodeType="clickEffect">
                                  <p:stCondLst>
                                    <p:cond delay="0"/>
                                  </p:stCondLst>
                                  <p:childTnLst>
                                    <p:animEffect transition="out" filter="fade">
                                      <p:cBhvr>
                                        <p:cTn id="14" dur="500"/>
                                        <p:tgtEl>
                                          <p:spTgt spid="3"/>
                                        </p:tgtEl>
                                      </p:cBhvr>
                                    </p:animEffect>
                                    <p:set>
                                      <p:cBhvr>
                                        <p:cTn id="15" dur="1" fill="hold">
                                          <p:stCondLst>
                                            <p:cond delay="499"/>
                                          </p:stCondLst>
                                        </p:cTn>
                                        <p:tgtEl>
                                          <p:spTgt spid="3"/>
                                        </p:tgtEl>
                                        <p:attrNameLst>
                                          <p:attrName>style.visibility</p:attrName>
                                        </p:attrNameLst>
                                      </p:cBhvr>
                                      <p:to>
                                        <p:strVal val="hidden"/>
                                      </p:to>
                                    </p:set>
                                  </p:childTnLst>
                                </p:cTn>
                              </p:par>
                              <p:par>
                                <p:cTn id="16" presetID="10" presetClass="entr" presetSubtype="0" fill="hold" nodeType="withEffect">
                                  <p:stCondLst>
                                    <p:cond delay="0"/>
                                  </p:stCondLst>
                                  <p:childTnLst>
                                    <p:set>
                                      <p:cBhvr>
                                        <p:cTn id="17" dur="1" fill="hold">
                                          <p:stCondLst>
                                            <p:cond delay="0"/>
                                          </p:stCondLst>
                                        </p:cTn>
                                        <p:tgtEl>
                                          <p:spTgt spid="11"/>
                                        </p:tgtEl>
                                        <p:attrNameLst>
                                          <p:attrName>style.visibility</p:attrName>
                                        </p:attrNameLst>
                                      </p:cBhvr>
                                      <p:to>
                                        <p:strVal val="visible"/>
                                      </p:to>
                                    </p:set>
                                    <p:animEffect transition="in" filter="fade">
                                      <p:cBhvr>
                                        <p:cTn id="18" dur="500"/>
                                        <p:tgtEl>
                                          <p:spTgt spid="11"/>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2">
                                            <p:txEl>
                                              <p:pRg st="0" end="0"/>
                                            </p:txEl>
                                          </p:spTgt>
                                        </p:tgtEl>
                                        <p:attrNameLst>
                                          <p:attrName>style.visibility</p:attrName>
                                        </p:attrNameLst>
                                      </p:cBhvr>
                                      <p:to>
                                        <p:strVal val="visible"/>
                                      </p:to>
                                    </p:set>
                                    <p:animEffect transition="in" filter="fade">
                                      <p:cBhvr>
                                        <p:cTn id="21" dur="500"/>
                                        <p:tgtEl>
                                          <p:spTgt spid="12">
                                            <p:txEl>
                                              <p:pRg st="0" end="0"/>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12">
                                            <p:txEl>
                                              <p:pRg st="2" end="2"/>
                                            </p:txEl>
                                          </p:spTgt>
                                        </p:tgtEl>
                                        <p:attrNameLst>
                                          <p:attrName>style.visibility</p:attrName>
                                        </p:attrNameLst>
                                      </p:cBhvr>
                                      <p:to>
                                        <p:strVal val="visible"/>
                                      </p:to>
                                    </p:set>
                                    <p:animEffect transition="in" filter="fade">
                                      <p:cBhvr>
                                        <p:cTn id="26" dur="500"/>
                                        <p:tgtEl>
                                          <p:spTgt spid="12">
                                            <p:txEl>
                                              <p:pRg st="2" end="2"/>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8"/>
                                        </p:tgtEl>
                                        <p:attrNameLst>
                                          <p:attrName>style.visibility</p:attrName>
                                        </p:attrNameLst>
                                      </p:cBhvr>
                                      <p:to>
                                        <p:strVal val="visible"/>
                                      </p:to>
                                    </p:set>
                                    <p:animEffect transition="in" filter="fade">
                                      <p:cBhvr>
                                        <p:cTn id="31"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6" grpId="0"/>
      <p:bldP spid="12" grpId="0" uiExpand="1"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p:blipFill>
        <p:spPr bwMode="auto">
          <a:xfrm>
            <a:off x="3431779" y="1477044"/>
            <a:ext cx="2292746" cy="46162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Speech Bubble: Oval 3">
            <a:extLst>
              <a:ext uri="{FF2B5EF4-FFF2-40B4-BE49-F238E27FC236}">
                <a16:creationId xmlns:a16="http://schemas.microsoft.com/office/drawing/2014/main" id="{25B281C4-09B5-42B1-AFF2-D4E2584B96F2}"/>
              </a:ext>
            </a:extLst>
          </p:cNvPr>
          <p:cNvSpPr/>
          <p:nvPr/>
        </p:nvSpPr>
        <p:spPr>
          <a:xfrm>
            <a:off x="684213" y="1951038"/>
            <a:ext cx="2879725" cy="1296987"/>
          </a:xfrm>
          <a:prstGeom prst="wedgeEllipseCallout">
            <a:avLst>
              <a:gd name="adj1" fmla="val 50597"/>
              <a:gd name="adj2" fmla="val 46627"/>
            </a:avLst>
          </a:prstGeom>
          <a:solidFill>
            <a:schemeClr val="bg1"/>
          </a:solidFill>
          <a:ln w="28575">
            <a:solidFill>
              <a:srgbClr val="F08115"/>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 name="Speech Bubble: Oval 10">
            <a:extLst>
              <a:ext uri="{FF2B5EF4-FFF2-40B4-BE49-F238E27FC236}">
                <a16:creationId xmlns:a16="http://schemas.microsoft.com/office/drawing/2014/main" id="{9DE83271-CA7F-4100-8317-41BC5D06E482}"/>
              </a:ext>
            </a:extLst>
          </p:cNvPr>
          <p:cNvSpPr/>
          <p:nvPr/>
        </p:nvSpPr>
        <p:spPr>
          <a:xfrm>
            <a:off x="773113" y="3881438"/>
            <a:ext cx="2879725" cy="1830387"/>
          </a:xfrm>
          <a:prstGeom prst="wedgeEllipseCallout">
            <a:avLst>
              <a:gd name="adj1" fmla="val 51788"/>
              <a:gd name="adj2" fmla="val -40790"/>
            </a:avLst>
          </a:prstGeom>
          <a:solidFill>
            <a:schemeClr val="bg1"/>
          </a:solidFill>
          <a:ln w="28575">
            <a:solidFill>
              <a:srgbClr val="F08115"/>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2" name="Speech Bubble: Oval 11">
            <a:extLst>
              <a:ext uri="{FF2B5EF4-FFF2-40B4-BE49-F238E27FC236}">
                <a16:creationId xmlns:a16="http://schemas.microsoft.com/office/drawing/2014/main" id="{00F189E8-60F2-4C5F-A21A-E852E7960867}"/>
              </a:ext>
            </a:extLst>
          </p:cNvPr>
          <p:cNvSpPr/>
          <p:nvPr/>
        </p:nvSpPr>
        <p:spPr>
          <a:xfrm>
            <a:off x="5543550" y="1506538"/>
            <a:ext cx="2881313" cy="1296987"/>
          </a:xfrm>
          <a:prstGeom prst="wedgeEllipseCallout">
            <a:avLst>
              <a:gd name="adj1" fmla="val -52182"/>
              <a:gd name="adj2" fmla="val 38690"/>
            </a:avLst>
          </a:prstGeom>
          <a:solidFill>
            <a:schemeClr val="bg1"/>
          </a:solidFill>
          <a:ln w="28575">
            <a:solidFill>
              <a:srgbClr val="F08115"/>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3" name="Speech Bubble: Oval 12">
            <a:extLst>
              <a:ext uri="{FF2B5EF4-FFF2-40B4-BE49-F238E27FC236}">
                <a16:creationId xmlns:a16="http://schemas.microsoft.com/office/drawing/2014/main" id="{34A78C5A-C2E9-4498-9FAD-6EA4D1011B9E}"/>
              </a:ext>
            </a:extLst>
          </p:cNvPr>
          <p:cNvSpPr/>
          <p:nvPr/>
        </p:nvSpPr>
        <p:spPr>
          <a:xfrm>
            <a:off x="5402263" y="2919413"/>
            <a:ext cx="3025775" cy="1517650"/>
          </a:xfrm>
          <a:prstGeom prst="wedgeEllipseCallout">
            <a:avLst>
              <a:gd name="adj1" fmla="val -57849"/>
              <a:gd name="adj2" fmla="val -29091"/>
            </a:avLst>
          </a:prstGeom>
          <a:solidFill>
            <a:schemeClr val="bg1"/>
          </a:solidFill>
          <a:ln w="28575">
            <a:solidFill>
              <a:srgbClr val="F08115"/>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4" name="Speech Bubble: Oval 13">
            <a:extLst>
              <a:ext uri="{FF2B5EF4-FFF2-40B4-BE49-F238E27FC236}">
                <a16:creationId xmlns:a16="http://schemas.microsoft.com/office/drawing/2014/main" id="{4EAE8492-2F98-47E2-92EC-DBEEA57FCF51}"/>
              </a:ext>
            </a:extLst>
          </p:cNvPr>
          <p:cNvSpPr/>
          <p:nvPr/>
        </p:nvSpPr>
        <p:spPr>
          <a:xfrm>
            <a:off x="5346700" y="4562475"/>
            <a:ext cx="3024188" cy="1517650"/>
          </a:xfrm>
          <a:prstGeom prst="wedgeEllipseCallout">
            <a:avLst>
              <a:gd name="adj1" fmla="val -57849"/>
              <a:gd name="adj2" fmla="val -29091"/>
            </a:avLst>
          </a:prstGeom>
          <a:solidFill>
            <a:schemeClr val="bg1"/>
          </a:solidFill>
          <a:ln w="28575">
            <a:solidFill>
              <a:srgbClr val="F08115"/>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5" name="TextBox 4"/>
          <p:cNvSpPr txBox="1">
            <a:spLocks noChangeArrowheads="1"/>
          </p:cNvSpPr>
          <p:nvPr/>
        </p:nvSpPr>
        <p:spPr bwMode="auto">
          <a:xfrm>
            <a:off x="827088" y="2178050"/>
            <a:ext cx="2592387" cy="844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44000" tIns="144000" rIns="144000" bIns="144000">
            <a:spAutoFit/>
          </a:bodyPr>
          <a:lstStyle>
            <a:lvl1pPr>
              <a:lnSpc>
                <a:spcPct val="90000"/>
              </a:lnSpc>
              <a:spcBef>
                <a:spcPts val="1000"/>
              </a:spcBef>
              <a:buFont typeface="Arial" panose="020B0604020202020204" pitchFamily="34" charset="0"/>
              <a:buChar char="•"/>
              <a:defRPr>
                <a:solidFill>
                  <a:srgbClr val="1C1C1C"/>
                </a:solidFill>
                <a:latin typeface="Twinkl" pitchFamily="2" charset="0"/>
                <a:ea typeface="Tuffy-TTF" panose="020B0603060100000000" pitchFamily="34" charset="0"/>
                <a:cs typeface="Tuffy-TTF" panose="020B0603060100000000" pitchFamily="34" charset="0"/>
              </a:defRPr>
            </a:lvl1pPr>
            <a:lvl2pPr marL="742950" indent="-285750">
              <a:lnSpc>
                <a:spcPct val="90000"/>
              </a:lnSpc>
              <a:spcBef>
                <a:spcPts val="500"/>
              </a:spcBef>
              <a:buFont typeface="Arial" panose="020B0604020202020204" pitchFamily="34" charset="0"/>
              <a:buChar char="•"/>
              <a:defRPr sz="1600">
                <a:solidFill>
                  <a:srgbClr val="1C1C1C"/>
                </a:solidFill>
                <a:latin typeface="Twinkl" pitchFamily="2" charset="0"/>
                <a:ea typeface="Tuffy-TTF" panose="020B0603060100000000" pitchFamily="34" charset="0"/>
                <a:cs typeface="Tuffy-TTF" panose="020B0603060100000000" pitchFamily="34" charset="0"/>
              </a:defRPr>
            </a:lvl2pPr>
            <a:lvl3pPr marL="1143000" indent="-228600">
              <a:lnSpc>
                <a:spcPct val="90000"/>
              </a:lnSpc>
              <a:spcBef>
                <a:spcPts val="500"/>
              </a:spcBef>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3pPr>
            <a:lvl4pPr marL="1600200" indent="-228600">
              <a:lnSpc>
                <a:spcPct val="90000"/>
              </a:lnSpc>
              <a:spcBef>
                <a:spcPts val="500"/>
              </a:spcBef>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4pPr>
            <a:lvl5pPr marL="2057400" indent="-228600">
              <a:lnSpc>
                <a:spcPct val="90000"/>
              </a:lnSpc>
              <a:spcBef>
                <a:spcPts val="500"/>
              </a:spcBef>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9pPr>
          </a:lstStyle>
          <a:p>
            <a:pPr algn="ctr">
              <a:lnSpc>
                <a:spcPct val="100000"/>
              </a:lnSpc>
              <a:spcBef>
                <a:spcPct val="0"/>
              </a:spcBef>
              <a:buFontTx/>
              <a:buNone/>
            </a:pPr>
            <a:r>
              <a:rPr lang="en-GB" altLang="en-US" dirty="0">
                <a:solidFill>
                  <a:schemeClr val="tx1"/>
                </a:solidFill>
              </a:rPr>
              <a:t>I hate the night I have to eat broccoli for tea!</a:t>
            </a:r>
          </a:p>
        </p:txBody>
      </p:sp>
      <p:sp>
        <p:nvSpPr>
          <p:cNvPr id="6" name="TextBox 5"/>
          <p:cNvSpPr txBox="1">
            <a:spLocks noChangeArrowheads="1"/>
          </p:cNvSpPr>
          <p:nvPr/>
        </p:nvSpPr>
        <p:spPr bwMode="auto">
          <a:xfrm>
            <a:off x="1089025" y="4097338"/>
            <a:ext cx="2246313" cy="1398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44000" tIns="144000" rIns="144000" bIns="144000">
            <a:spAutoFit/>
          </a:bodyPr>
          <a:lstStyle>
            <a:lvl1pPr>
              <a:lnSpc>
                <a:spcPct val="90000"/>
              </a:lnSpc>
              <a:spcBef>
                <a:spcPts val="1000"/>
              </a:spcBef>
              <a:buFont typeface="Arial" panose="020B0604020202020204" pitchFamily="34" charset="0"/>
              <a:buChar char="•"/>
              <a:defRPr>
                <a:solidFill>
                  <a:srgbClr val="1C1C1C"/>
                </a:solidFill>
                <a:latin typeface="Twinkl" pitchFamily="2" charset="0"/>
                <a:ea typeface="Tuffy-TTF" panose="020B0603060100000000" pitchFamily="34" charset="0"/>
                <a:cs typeface="Tuffy-TTF" panose="020B0603060100000000" pitchFamily="34" charset="0"/>
              </a:defRPr>
            </a:lvl1pPr>
            <a:lvl2pPr marL="742950" indent="-285750">
              <a:lnSpc>
                <a:spcPct val="90000"/>
              </a:lnSpc>
              <a:spcBef>
                <a:spcPts val="500"/>
              </a:spcBef>
              <a:buFont typeface="Arial" panose="020B0604020202020204" pitchFamily="34" charset="0"/>
              <a:buChar char="•"/>
              <a:defRPr sz="1600">
                <a:solidFill>
                  <a:srgbClr val="1C1C1C"/>
                </a:solidFill>
                <a:latin typeface="Twinkl" pitchFamily="2" charset="0"/>
                <a:ea typeface="Tuffy-TTF" panose="020B0603060100000000" pitchFamily="34" charset="0"/>
                <a:cs typeface="Tuffy-TTF" panose="020B0603060100000000" pitchFamily="34" charset="0"/>
              </a:defRPr>
            </a:lvl2pPr>
            <a:lvl3pPr marL="1143000" indent="-228600">
              <a:lnSpc>
                <a:spcPct val="90000"/>
              </a:lnSpc>
              <a:spcBef>
                <a:spcPts val="500"/>
              </a:spcBef>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3pPr>
            <a:lvl4pPr marL="1600200" indent="-228600">
              <a:lnSpc>
                <a:spcPct val="90000"/>
              </a:lnSpc>
              <a:spcBef>
                <a:spcPts val="500"/>
              </a:spcBef>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4pPr>
            <a:lvl5pPr marL="2057400" indent="-228600">
              <a:lnSpc>
                <a:spcPct val="90000"/>
              </a:lnSpc>
              <a:spcBef>
                <a:spcPts val="500"/>
              </a:spcBef>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9pPr>
          </a:lstStyle>
          <a:p>
            <a:pPr algn="ctr">
              <a:lnSpc>
                <a:spcPct val="100000"/>
              </a:lnSpc>
              <a:spcBef>
                <a:spcPct val="0"/>
              </a:spcBef>
              <a:buFont typeface="Arial" panose="020B0604020202020204" pitchFamily="34" charset="0"/>
              <a:buNone/>
            </a:pPr>
            <a:r>
              <a:rPr lang="en-GB" altLang="en-US" dirty="0">
                <a:solidFill>
                  <a:schemeClr val="tx1"/>
                </a:solidFill>
              </a:rPr>
              <a:t>This lesson is so hard. I’ve never done these sorts of  calculations before.</a:t>
            </a:r>
          </a:p>
        </p:txBody>
      </p:sp>
      <p:sp>
        <p:nvSpPr>
          <p:cNvPr id="7" name="TextBox 6"/>
          <p:cNvSpPr txBox="1">
            <a:spLocks noChangeArrowheads="1"/>
          </p:cNvSpPr>
          <p:nvPr/>
        </p:nvSpPr>
        <p:spPr bwMode="auto">
          <a:xfrm>
            <a:off x="5724525" y="1755775"/>
            <a:ext cx="2592388" cy="844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44000" tIns="144000" rIns="144000" bIns="144000">
            <a:spAutoFit/>
          </a:bodyPr>
          <a:lstStyle>
            <a:lvl1pPr>
              <a:lnSpc>
                <a:spcPct val="90000"/>
              </a:lnSpc>
              <a:spcBef>
                <a:spcPts val="1000"/>
              </a:spcBef>
              <a:buFont typeface="Arial" panose="020B0604020202020204" pitchFamily="34" charset="0"/>
              <a:buChar char="•"/>
              <a:defRPr>
                <a:solidFill>
                  <a:srgbClr val="1C1C1C"/>
                </a:solidFill>
                <a:latin typeface="Twinkl" pitchFamily="2" charset="0"/>
                <a:ea typeface="Tuffy-TTF" panose="020B0603060100000000" pitchFamily="34" charset="0"/>
                <a:cs typeface="Tuffy-TTF" panose="020B0603060100000000" pitchFamily="34" charset="0"/>
              </a:defRPr>
            </a:lvl1pPr>
            <a:lvl2pPr marL="742950" indent="-285750">
              <a:lnSpc>
                <a:spcPct val="90000"/>
              </a:lnSpc>
              <a:spcBef>
                <a:spcPts val="500"/>
              </a:spcBef>
              <a:buFont typeface="Arial" panose="020B0604020202020204" pitchFamily="34" charset="0"/>
              <a:buChar char="•"/>
              <a:defRPr sz="1600">
                <a:solidFill>
                  <a:srgbClr val="1C1C1C"/>
                </a:solidFill>
                <a:latin typeface="Twinkl" pitchFamily="2" charset="0"/>
                <a:ea typeface="Tuffy-TTF" panose="020B0603060100000000" pitchFamily="34" charset="0"/>
                <a:cs typeface="Tuffy-TTF" panose="020B0603060100000000" pitchFamily="34" charset="0"/>
              </a:defRPr>
            </a:lvl2pPr>
            <a:lvl3pPr marL="1143000" indent="-228600">
              <a:lnSpc>
                <a:spcPct val="90000"/>
              </a:lnSpc>
              <a:spcBef>
                <a:spcPts val="500"/>
              </a:spcBef>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3pPr>
            <a:lvl4pPr marL="1600200" indent="-228600">
              <a:lnSpc>
                <a:spcPct val="90000"/>
              </a:lnSpc>
              <a:spcBef>
                <a:spcPts val="500"/>
              </a:spcBef>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4pPr>
            <a:lvl5pPr marL="2057400" indent="-228600">
              <a:lnSpc>
                <a:spcPct val="90000"/>
              </a:lnSpc>
              <a:spcBef>
                <a:spcPts val="500"/>
              </a:spcBef>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9pPr>
          </a:lstStyle>
          <a:p>
            <a:pPr algn="ctr">
              <a:lnSpc>
                <a:spcPct val="100000"/>
              </a:lnSpc>
              <a:spcBef>
                <a:spcPct val="0"/>
              </a:spcBef>
              <a:buFontTx/>
              <a:buNone/>
            </a:pPr>
            <a:r>
              <a:rPr lang="en-GB" altLang="en-US" dirty="0">
                <a:solidFill>
                  <a:schemeClr val="tx1"/>
                </a:solidFill>
              </a:rPr>
              <a:t>I don’t like it when it’s dark at night.</a:t>
            </a:r>
          </a:p>
        </p:txBody>
      </p:sp>
      <p:sp>
        <p:nvSpPr>
          <p:cNvPr id="8" name="TextBox 7"/>
          <p:cNvSpPr txBox="1">
            <a:spLocks noChangeArrowheads="1"/>
          </p:cNvSpPr>
          <p:nvPr/>
        </p:nvSpPr>
        <p:spPr bwMode="auto">
          <a:xfrm>
            <a:off x="5654675" y="3127375"/>
            <a:ext cx="2519363" cy="1122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44000" tIns="144000" rIns="144000" bIns="144000">
            <a:spAutoFit/>
          </a:bodyPr>
          <a:lstStyle>
            <a:lvl1pPr>
              <a:lnSpc>
                <a:spcPct val="90000"/>
              </a:lnSpc>
              <a:spcBef>
                <a:spcPts val="1000"/>
              </a:spcBef>
              <a:buFont typeface="Arial" panose="020B0604020202020204" pitchFamily="34" charset="0"/>
              <a:buChar char="•"/>
              <a:defRPr>
                <a:solidFill>
                  <a:srgbClr val="1C1C1C"/>
                </a:solidFill>
                <a:latin typeface="Twinkl" pitchFamily="2" charset="0"/>
                <a:ea typeface="Tuffy-TTF" panose="020B0603060100000000" pitchFamily="34" charset="0"/>
                <a:cs typeface="Tuffy-TTF" panose="020B0603060100000000" pitchFamily="34" charset="0"/>
              </a:defRPr>
            </a:lvl1pPr>
            <a:lvl2pPr marL="742950" indent="-285750">
              <a:lnSpc>
                <a:spcPct val="90000"/>
              </a:lnSpc>
              <a:spcBef>
                <a:spcPts val="500"/>
              </a:spcBef>
              <a:buFont typeface="Arial" panose="020B0604020202020204" pitchFamily="34" charset="0"/>
              <a:buChar char="•"/>
              <a:defRPr sz="1600">
                <a:solidFill>
                  <a:srgbClr val="1C1C1C"/>
                </a:solidFill>
                <a:latin typeface="Twinkl" pitchFamily="2" charset="0"/>
                <a:ea typeface="Tuffy-TTF" panose="020B0603060100000000" pitchFamily="34" charset="0"/>
                <a:cs typeface="Tuffy-TTF" panose="020B0603060100000000" pitchFamily="34" charset="0"/>
              </a:defRPr>
            </a:lvl2pPr>
            <a:lvl3pPr marL="1143000" indent="-228600">
              <a:lnSpc>
                <a:spcPct val="90000"/>
              </a:lnSpc>
              <a:spcBef>
                <a:spcPts val="500"/>
              </a:spcBef>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3pPr>
            <a:lvl4pPr marL="1600200" indent="-228600">
              <a:lnSpc>
                <a:spcPct val="90000"/>
              </a:lnSpc>
              <a:spcBef>
                <a:spcPts val="500"/>
              </a:spcBef>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4pPr>
            <a:lvl5pPr marL="2057400" indent="-228600">
              <a:lnSpc>
                <a:spcPct val="90000"/>
              </a:lnSpc>
              <a:spcBef>
                <a:spcPts val="500"/>
              </a:spcBef>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9pPr>
          </a:lstStyle>
          <a:p>
            <a:pPr algn="ctr">
              <a:lnSpc>
                <a:spcPct val="100000"/>
              </a:lnSpc>
              <a:spcBef>
                <a:spcPct val="0"/>
              </a:spcBef>
              <a:buFont typeface="Arial" panose="020B0604020202020204" pitchFamily="34" charset="0"/>
              <a:buNone/>
            </a:pPr>
            <a:r>
              <a:rPr lang="en-GB" altLang="en-US" dirty="0">
                <a:solidFill>
                  <a:schemeClr val="tx1"/>
                </a:solidFill>
              </a:rPr>
              <a:t>Oh no! My best friend is off school today because they are ill.</a:t>
            </a:r>
          </a:p>
        </p:txBody>
      </p:sp>
      <p:sp>
        <p:nvSpPr>
          <p:cNvPr id="9" name="TextBox 8"/>
          <p:cNvSpPr txBox="1">
            <a:spLocks noChangeArrowheads="1"/>
          </p:cNvSpPr>
          <p:nvPr/>
        </p:nvSpPr>
        <p:spPr bwMode="auto">
          <a:xfrm>
            <a:off x="5654675" y="4622480"/>
            <a:ext cx="2519363" cy="13988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44000" tIns="144000" rIns="144000" bIns="144000">
            <a:spAutoFit/>
          </a:bodyPr>
          <a:lstStyle>
            <a:lvl1pPr>
              <a:lnSpc>
                <a:spcPct val="90000"/>
              </a:lnSpc>
              <a:spcBef>
                <a:spcPts val="1000"/>
              </a:spcBef>
              <a:buFont typeface="Arial" panose="020B0604020202020204" pitchFamily="34" charset="0"/>
              <a:buChar char="•"/>
              <a:defRPr>
                <a:solidFill>
                  <a:srgbClr val="1C1C1C"/>
                </a:solidFill>
                <a:latin typeface="Twinkl" pitchFamily="2" charset="0"/>
                <a:ea typeface="Tuffy-TTF" panose="020B0603060100000000" pitchFamily="34" charset="0"/>
                <a:cs typeface="Tuffy-TTF" panose="020B0603060100000000" pitchFamily="34" charset="0"/>
              </a:defRPr>
            </a:lvl1pPr>
            <a:lvl2pPr marL="742950" indent="-285750">
              <a:lnSpc>
                <a:spcPct val="90000"/>
              </a:lnSpc>
              <a:spcBef>
                <a:spcPts val="500"/>
              </a:spcBef>
              <a:buFont typeface="Arial" panose="020B0604020202020204" pitchFamily="34" charset="0"/>
              <a:buChar char="•"/>
              <a:defRPr sz="1600">
                <a:solidFill>
                  <a:srgbClr val="1C1C1C"/>
                </a:solidFill>
                <a:latin typeface="Twinkl" pitchFamily="2" charset="0"/>
                <a:ea typeface="Tuffy-TTF" panose="020B0603060100000000" pitchFamily="34" charset="0"/>
                <a:cs typeface="Tuffy-TTF" panose="020B0603060100000000" pitchFamily="34" charset="0"/>
              </a:defRPr>
            </a:lvl2pPr>
            <a:lvl3pPr marL="1143000" indent="-228600">
              <a:lnSpc>
                <a:spcPct val="90000"/>
              </a:lnSpc>
              <a:spcBef>
                <a:spcPts val="500"/>
              </a:spcBef>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3pPr>
            <a:lvl4pPr marL="1600200" indent="-228600">
              <a:lnSpc>
                <a:spcPct val="90000"/>
              </a:lnSpc>
              <a:spcBef>
                <a:spcPts val="500"/>
              </a:spcBef>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4pPr>
            <a:lvl5pPr marL="2057400" indent="-228600">
              <a:lnSpc>
                <a:spcPct val="90000"/>
              </a:lnSpc>
              <a:spcBef>
                <a:spcPts val="500"/>
              </a:spcBef>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9pPr>
          </a:lstStyle>
          <a:p>
            <a:pPr algn="ctr">
              <a:lnSpc>
                <a:spcPct val="100000"/>
              </a:lnSpc>
              <a:spcBef>
                <a:spcPct val="0"/>
              </a:spcBef>
              <a:buFont typeface="Arial" panose="020B0604020202020204" pitchFamily="34" charset="0"/>
              <a:buNone/>
            </a:pPr>
            <a:r>
              <a:rPr lang="en-GB" altLang="en-US" dirty="0">
                <a:solidFill>
                  <a:schemeClr val="tx1"/>
                </a:solidFill>
              </a:rPr>
              <a:t>My favourite </a:t>
            </a:r>
            <a:br>
              <a:rPr lang="en-GB" altLang="en-US" dirty="0">
                <a:solidFill>
                  <a:schemeClr val="tx1"/>
                </a:solidFill>
              </a:rPr>
            </a:br>
            <a:r>
              <a:rPr lang="en-GB" altLang="en-US" dirty="0">
                <a:solidFill>
                  <a:schemeClr val="tx1"/>
                </a:solidFill>
              </a:rPr>
              <a:t>T-shirt is too small and I can’t wear </a:t>
            </a:r>
            <a:br>
              <a:rPr lang="en-GB" altLang="en-US" dirty="0">
                <a:solidFill>
                  <a:schemeClr val="tx1"/>
                </a:solidFill>
              </a:rPr>
            </a:br>
            <a:r>
              <a:rPr lang="en-GB" altLang="en-US" dirty="0">
                <a:solidFill>
                  <a:schemeClr val="tx1"/>
                </a:solidFill>
              </a:rPr>
              <a:t>it anymore.</a:t>
            </a:r>
          </a:p>
        </p:txBody>
      </p:sp>
      <p:pic>
        <p:nvPicPr>
          <p:cNvPr id="15" name="Pairs">
            <a:extLst>
              <a:ext uri="{FF2B5EF4-FFF2-40B4-BE49-F238E27FC236}">
                <a16:creationId xmlns:a16="http://schemas.microsoft.com/office/drawing/2014/main" id="{E0AF8D55-9F62-4820-9E69-9D081C46C00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40650" y="542925"/>
            <a:ext cx="863600" cy="865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Title 1">
            <a:extLst>
              <a:ext uri="{FF2B5EF4-FFF2-40B4-BE49-F238E27FC236}">
                <a16:creationId xmlns:a16="http://schemas.microsoft.com/office/drawing/2014/main" id="{5DFE3BA2-F137-4B68-AEBF-317A520A930D}"/>
              </a:ext>
            </a:extLst>
          </p:cNvPr>
          <p:cNvSpPr>
            <a:spLocks noGrp="1" noChangeArrowheads="1"/>
          </p:cNvSpPr>
          <p:nvPr>
            <p:ph type="title"/>
          </p:nvPr>
        </p:nvSpPr>
        <p:spPr>
          <a:xfrm>
            <a:off x="457200" y="561975"/>
            <a:ext cx="7354888" cy="995363"/>
          </a:xfrm>
        </p:spPr>
        <p:txBody>
          <a:bodyPr/>
          <a:lstStyle/>
          <a:p>
            <a:pPr eaLnBrk="1" hangingPunct="1"/>
            <a:r>
              <a:rPr lang="en-GB" altLang="en-US" sz="3600" dirty="0"/>
              <a:t>Turn That Frown Upside Down!</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2" presetClass="entr" presetSubtype="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par>
                          <p:cTn id="10" fill="hold" nodeType="withGroup">
                            <p:stCondLst>
                              <p:cond delay="1000"/>
                            </p:stCondLst>
                            <p:childTnLst>
                              <p:par>
                                <p:cTn id="11" presetID="10" presetClass="entr" presetSubtype="0" fill="hold" grpId="0" nodeType="after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fade">
                                      <p:cBhvr>
                                        <p:cTn id="13" dur="500"/>
                                        <p:tgtEl>
                                          <p:spTgt spid="7"/>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500"/>
                                        <p:tgtEl>
                                          <p:spTgt spid="12"/>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fade">
                                      <p:cBhvr>
                                        <p:cTn id="21" dur="500"/>
                                        <p:tgtEl>
                                          <p:spTgt spid="4"/>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5"/>
                                        </p:tgtEl>
                                        <p:attrNameLst>
                                          <p:attrName>style.visibility</p:attrName>
                                        </p:attrNameLst>
                                      </p:cBhvr>
                                      <p:to>
                                        <p:strVal val="visible"/>
                                      </p:to>
                                    </p:set>
                                    <p:animEffect transition="in" filter="fade">
                                      <p:cBhvr>
                                        <p:cTn id="24" dur="500"/>
                                        <p:tgtEl>
                                          <p:spTgt spid="5"/>
                                        </p:tgtEl>
                                      </p:cBhvr>
                                    </p:animEffect>
                                  </p:childTnLst>
                                </p:cTn>
                              </p:par>
                            </p:childTnLst>
                          </p:cTn>
                        </p:par>
                      </p:childTnLst>
                    </p:cTn>
                  </p:par>
                  <p:par>
                    <p:cTn id="25" fill="hold" nodeType="clickPar">
                      <p:stCondLst>
                        <p:cond delay="indefinite"/>
                      </p:stCondLst>
                      <p:childTnLst>
                        <p:par>
                          <p:cTn id="26" fill="hold" nodeType="withGroup">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8"/>
                                        </p:tgtEl>
                                        <p:attrNameLst>
                                          <p:attrName>style.visibility</p:attrName>
                                        </p:attrNameLst>
                                      </p:cBhvr>
                                      <p:to>
                                        <p:strVal val="visible"/>
                                      </p:to>
                                    </p:set>
                                    <p:animEffect transition="in" filter="fade">
                                      <p:cBhvr>
                                        <p:cTn id="29" dur="500"/>
                                        <p:tgtEl>
                                          <p:spTgt spid="8"/>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13"/>
                                        </p:tgtEl>
                                        <p:attrNameLst>
                                          <p:attrName>style.visibility</p:attrName>
                                        </p:attrNameLst>
                                      </p:cBhvr>
                                      <p:to>
                                        <p:strVal val="visible"/>
                                      </p:to>
                                    </p:set>
                                    <p:animEffect transition="in" filter="fade">
                                      <p:cBhvr>
                                        <p:cTn id="32" dur="500"/>
                                        <p:tgtEl>
                                          <p:spTgt spid="13"/>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1"/>
                                        </p:tgtEl>
                                        <p:attrNameLst>
                                          <p:attrName>style.visibility</p:attrName>
                                        </p:attrNameLst>
                                      </p:cBhvr>
                                      <p:to>
                                        <p:strVal val="visible"/>
                                      </p:to>
                                    </p:set>
                                    <p:animEffect transition="in" filter="fade">
                                      <p:cBhvr>
                                        <p:cTn id="37" dur="500"/>
                                        <p:tgtEl>
                                          <p:spTgt spid="11"/>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6"/>
                                        </p:tgtEl>
                                        <p:attrNameLst>
                                          <p:attrName>style.visibility</p:attrName>
                                        </p:attrNameLst>
                                      </p:cBhvr>
                                      <p:to>
                                        <p:strVal val="visible"/>
                                      </p:to>
                                    </p:set>
                                    <p:animEffect transition="in" filter="fade">
                                      <p:cBhvr>
                                        <p:cTn id="40" dur="500"/>
                                        <p:tgtEl>
                                          <p:spTgt spid="6"/>
                                        </p:tgtEl>
                                      </p:cBhvr>
                                    </p:animEffect>
                                  </p:childTnLst>
                                </p:cTn>
                              </p:par>
                            </p:childTnLst>
                          </p:cTn>
                        </p:par>
                      </p:childTnLst>
                    </p:cTn>
                  </p:par>
                  <p:par>
                    <p:cTn id="41" fill="hold" nodeType="clickPar">
                      <p:stCondLst>
                        <p:cond delay="indefinite"/>
                      </p:stCondLst>
                      <p:childTnLst>
                        <p:par>
                          <p:cTn id="42" fill="hold" nodeType="withGroup">
                            <p:stCondLst>
                              <p:cond delay="0"/>
                            </p:stCondLst>
                            <p:childTnLst>
                              <p:par>
                                <p:cTn id="43" presetID="10" presetClass="entr" presetSubtype="0" fill="hold" grpId="0" nodeType="clickEffect">
                                  <p:stCondLst>
                                    <p:cond delay="0"/>
                                  </p:stCondLst>
                                  <p:childTnLst>
                                    <p:set>
                                      <p:cBhvr>
                                        <p:cTn id="44" dur="1" fill="hold">
                                          <p:stCondLst>
                                            <p:cond delay="0"/>
                                          </p:stCondLst>
                                        </p:cTn>
                                        <p:tgtEl>
                                          <p:spTgt spid="9"/>
                                        </p:tgtEl>
                                        <p:attrNameLst>
                                          <p:attrName>style.visibility</p:attrName>
                                        </p:attrNameLst>
                                      </p:cBhvr>
                                      <p:to>
                                        <p:strVal val="visible"/>
                                      </p:to>
                                    </p:set>
                                    <p:animEffect transition="in" filter="fade">
                                      <p:cBhvr>
                                        <p:cTn id="45" dur="500"/>
                                        <p:tgtEl>
                                          <p:spTgt spid="9"/>
                                        </p:tgtEl>
                                      </p:cBhvr>
                                    </p:animEffect>
                                  </p:childTnLst>
                                </p:cTn>
                              </p:par>
                              <p:par>
                                <p:cTn id="46" presetID="10" presetClass="entr" presetSubtype="0" fill="hold" grpId="0" nodeType="withEffect">
                                  <p:stCondLst>
                                    <p:cond delay="0"/>
                                  </p:stCondLst>
                                  <p:childTnLst>
                                    <p:set>
                                      <p:cBhvr>
                                        <p:cTn id="47" dur="1" fill="hold">
                                          <p:stCondLst>
                                            <p:cond delay="0"/>
                                          </p:stCondLst>
                                        </p:cTn>
                                        <p:tgtEl>
                                          <p:spTgt spid="14"/>
                                        </p:tgtEl>
                                        <p:attrNameLst>
                                          <p:attrName>style.visibility</p:attrName>
                                        </p:attrNameLst>
                                      </p:cBhvr>
                                      <p:to>
                                        <p:strVal val="visible"/>
                                      </p:to>
                                    </p:set>
                                    <p:animEffect transition="in" filter="fade">
                                      <p:cBhvr>
                                        <p:cTn id="48"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11" grpId="0" animBg="1"/>
      <p:bldP spid="12" grpId="0" animBg="1"/>
      <p:bldP spid="13" grpId="0" animBg="1"/>
      <p:bldP spid="14" grpId="0" animBg="1"/>
      <p:bldP spid="5" grpId="0"/>
      <p:bldP spid="6" grpId="0"/>
      <p:bldP spid="7" grpId="0"/>
      <p:bldP spid="8" grpId="0"/>
      <p:bldP spid="9"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20"/>
          <p:cNvSpPr>
            <a:spLocks noGrp="1" noChangeArrowheads="1"/>
          </p:cNvSpPr>
          <p:nvPr>
            <p:ph type="title"/>
          </p:nvPr>
        </p:nvSpPr>
        <p:spPr>
          <a:xfrm>
            <a:off x="457200" y="436563"/>
            <a:ext cx="8220075" cy="5584825"/>
          </a:xfrm>
          <a:prstGeom prst="roundRect">
            <a:avLst>
              <a:gd name="adj" fmla="val 2204"/>
            </a:avLst>
          </a:prstGeom>
        </p:spPr>
        <p:txBody>
          <a:bodyPr/>
          <a:lstStyle/>
          <a:p>
            <a:pPr eaLnBrk="1" hangingPunct="1"/>
            <a:r>
              <a:rPr lang="en-GB" altLang="en-US" sz="5400">
                <a:latin typeface="Twinkl" pitchFamily="2" charset="0"/>
              </a:rPr>
              <a:t>The Big Questions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val 4">
            <a:extLst>
              <a:ext uri="{FF2B5EF4-FFF2-40B4-BE49-F238E27FC236}">
                <a16:creationId xmlns:a16="http://schemas.microsoft.com/office/drawing/2014/main" id="{228F824F-EBA4-4431-86CB-316245CC23C3}"/>
              </a:ext>
            </a:extLst>
          </p:cNvPr>
          <p:cNvSpPr/>
          <p:nvPr/>
        </p:nvSpPr>
        <p:spPr>
          <a:xfrm>
            <a:off x="1835696" y="542925"/>
            <a:ext cx="3074541" cy="3040063"/>
          </a:xfrm>
          <a:prstGeom prst="ellipse">
            <a:avLst/>
          </a:prstGeom>
          <a:solidFill>
            <a:srgbClr val="85BD3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a:p>
        </p:txBody>
      </p:sp>
      <p:sp>
        <p:nvSpPr>
          <p:cNvPr id="6" name="Oval 5">
            <a:extLst>
              <a:ext uri="{FF2B5EF4-FFF2-40B4-BE49-F238E27FC236}">
                <a16:creationId xmlns:a16="http://schemas.microsoft.com/office/drawing/2014/main" id="{A5CDDE6F-6491-4DD8-8566-80745956400B}"/>
              </a:ext>
            </a:extLst>
          </p:cNvPr>
          <p:cNvSpPr/>
          <p:nvPr/>
        </p:nvSpPr>
        <p:spPr>
          <a:xfrm>
            <a:off x="3767125" y="2636912"/>
            <a:ext cx="3189312" cy="3189312"/>
          </a:xfrm>
          <a:prstGeom prst="ellipse">
            <a:avLst/>
          </a:prstGeom>
          <a:solidFill>
            <a:srgbClr val="85BD3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a:p>
        </p:txBody>
      </p:sp>
      <p:sp>
        <p:nvSpPr>
          <p:cNvPr id="2" name="Title 1"/>
          <p:cNvSpPr>
            <a:spLocks noGrp="1" noChangeArrowheads="1"/>
          </p:cNvSpPr>
          <p:nvPr>
            <p:ph type="title"/>
          </p:nvPr>
        </p:nvSpPr>
        <p:spPr>
          <a:xfrm>
            <a:off x="2071216" y="1055687"/>
            <a:ext cx="2603500" cy="2014538"/>
          </a:xfrm>
        </p:spPr>
        <p:txBody>
          <a:bodyPr/>
          <a:lstStyle/>
          <a:p>
            <a:pPr algn="ctr" eaLnBrk="1" hangingPunct="1"/>
            <a:r>
              <a:rPr lang="en-GB" altLang="en-US" sz="3200" dirty="0">
                <a:solidFill>
                  <a:schemeClr val="bg1"/>
                </a:solidFill>
              </a:rPr>
              <a:t>What is positive thinking?</a:t>
            </a:r>
          </a:p>
        </p:txBody>
      </p:sp>
      <p:pic>
        <p:nvPicPr>
          <p:cNvPr id="12293"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40650" y="542925"/>
            <a:ext cx="863600" cy="865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294" name="Title 1"/>
          <p:cNvSpPr>
            <a:spLocks noChangeArrowheads="1"/>
          </p:cNvSpPr>
          <p:nvPr/>
        </p:nvSpPr>
        <p:spPr bwMode="auto">
          <a:xfrm>
            <a:off x="4113442" y="3261472"/>
            <a:ext cx="2496678" cy="1940191"/>
          </a:xfrm>
          <a:prstGeom prst="roundRect">
            <a:avLst>
              <a:gd name="adj" fmla="val 9639"/>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round/>
                <a:headEnd/>
                <a:tailEnd/>
              </a14:hiddenLine>
            </a:ext>
          </a:extLst>
        </p:spPr>
        <p:txBody>
          <a:bodyPr lIns="252000" tIns="252000" rIns="252000" bIns="252000" anchor="ctr" anchorCtr="1"/>
          <a:lstStyle>
            <a:lvl1pPr>
              <a:lnSpc>
                <a:spcPct val="90000"/>
              </a:lnSpc>
              <a:spcBef>
                <a:spcPts val="1000"/>
              </a:spcBef>
              <a:buFont typeface="Arial" panose="020B0604020202020204" pitchFamily="34" charset="0"/>
              <a:buChar char="•"/>
              <a:defRPr>
                <a:solidFill>
                  <a:srgbClr val="1C1C1C"/>
                </a:solidFill>
                <a:latin typeface="Twinkl" pitchFamily="2" charset="0"/>
                <a:ea typeface="Tuffy-TTF" panose="020B0603060100000000" pitchFamily="34" charset="0"/>
                <a:cs typeface="Tuffy-TTF" panose="020B0603060100000000" pitchFamily="34" charset="0"/>
              </a:defRPr>
            </a:lvl1pPr>
            <a:lvl2pPr marL="742950" indent="-285750">
              <a:lnSpc>
                <a:spcPct val="90000"/>
              </a:lnSpc>
              <a:spcBef>
                <a:spcPts val="500"/>
              </a:spcBef>
              <a:buFont typeface="Arial" panose="020B0604020202020204" pitchFamily="34" charset="0"/>
              <a:buChar char="•"/>
              <a:defRPr sz="1600">
                <a:solidFill>
                  <a:srgbClr val="1C1C1C"/>
                </a:solidFill>
                <a:latin typeface="Twinkl" pitchFamily="2" charset="0"/>
                <a:ea typeface="Tuffy-TTF" panose="020B0603060100000000" pitchFamily="34" charset="0"/>
                <a:cs typeface="Tuffy-TTF" panose="020B0603060100000000" pitchFamily="34" charset="0"/>
              </a:defRPr>
            </a:lvl2pPr>
            <a:lvl3pPr marL="1143000" indent="-228600">
              <a:lnSpc>
                <a:spcPct val="90000"/>
              </a:lnSpc>
              <a:spcBef>
                <a:spcPts val="500"/>
              </a:spcBef>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3pPr>
            <a:lvl4pPr marL="1600200" indent="-228600">
              <a:lnSpc>
                <a:spcPct val="90000"/>
              </a:lnSpc>
              <a:spcBef>
                <a:spcPts val="500"/>
              </a:spcBef>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4pPr>
            <a:lvl5pPr marL="2057400" indent="-228600">
              <a:lnSpc>
                <a:spcPct val="90000"/>
              </a:lnSpc>
              <a:spcBef>
                <a:spcPts val="500"/>
              </a:spcBef>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9pPr>
          </a:lstStyle>
          <a:p>
            <a:pPr algn="ctr" eaLnBrk="1" hangingPunct="1">
              <a:spcBef>
                <a:spcPct val="0"/>
              </a:spcBef>
              <a:buFontTx/>
              <a:buNone/>
            </a:pPr>
            <a:r>
              <a:rPr lang="en-GB" altLang="en-US" sz="3200" b="1" dirty="0">
                <a:solidFill>
                  <a:schemeClr val="bg1"/>
                </a:solidFill>
              </a:rPr>
              <a:t>How can it help us feel good?</a:t>
            </a:r>
          </a:p>
        </p:txBody>
      </p:sp>
      <p:pic>
        <p:nvPicPr>
          <p:cNvPr id="12295" name="Picture 9"/>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p:blipFill>
        <p:spPr bwMode="auto">
          <a:xfrm>
            <a:off x="251520" y="2062956"/>
            <a:ext cx="2861638" cy="67615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296" name="Picture 11"/>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p:blipFill>
        <p:spPr bwMode="auto">
          <a:xfrm>
            <a:off x="6359035" y="2118612"/>
            <a:ext cx="2605453" cy="6927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descr="A picture containing drawing&#10;&#10;Description automatically generated">
            <a:extLst>
              <a:ext uri="{FF2B5EF4-FFF2-40B4-BE49-F238E27FC236}">
                <a16:creationId xmlns:a16="http://schemas.microsoft.com/office/drawing/2014/main" id="{AD10C886-40F2-4E35-845C-C28D582C729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95656" y="1637482"/>
            <a:ext cx="865707" cy="3115326"/>
          </a:xfrm>
          <a:prstGeom prst="rect">
            <a:avLst/>
          </a:prstGeom>
        </p:spPr>
      </p:pic>
    </p:spTree>
    <p:extLst>
      <p:ext uri="{BB962C8B-B14F-4D97-AF65-F5344CB8AC3E}">
        <p14:creationId xmlns:p14="http://schemas.microsoft.com/office/powerpoint/2010/main" val="43629994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6" presetClass="entr" presetSubtype="32"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out)">
                                      <p:cBhvr>
                                        <p:cTn id="7" dur="500"/>
                                        <p:tgtEl>
                                          <p:spTgt spid="5"/>
                                        </p:tgtEl>
                                      </p:cBhvr>
                                    </p:animEffect>
                                  </p:childTnLst>
                                </p:cTn>
                              </p:par>
                              <p:par>
                                <p:cTn id="8" presetID="6" presetClass="entr" presetSubtype="32"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circle(out)">
                                      <p:cBhvr>
                                        <p:cTn id="10" dur="500"/>
                                        <p:tgtEl>
                                          <p:spTgt spid="2"/>
                                        </p:tgtEl>
                                      </p:cBhvr>
                                    </p:animEffect>
                                  </p:childTnLst>
                                </p:cTn>
                              </p:par>
                            </p:childTnLst>
                          </p:cTn>
                        </p:par>
                        <p:par>
                          <p:cTn id="11" fill="hold" nodeType="withGroup">
                            <p:stCondLst>
                              <p:cond delay="500"/>
                            </p:stCondLst>
                            <p:childTnLst>
                              <p:par>
                                <p:cTn id="12" presetID="6" presetClass="entr" presetSubtype="32" fill="hold" grpId="0" nodeType="after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circle(out)">
                                      <p:cBhvr>
                                        <p:cTn id="14" dur="500"/>
                                        <p:tgtEl>
                                          <p:spTgt spid="6"/>
                                        </p:tgtEl>
                                      </p:cBhvr>
                                    </p:animEffect>
                                  </p:childTnLst>
                                </p:cTn>
                              </p:par>
                              <p:par>
                                <p:cTn id="15" presetID="6" presetClass="entr" presetSubtype="32" fill="hold" grpId="0" nodeType="withEffect">
                                  <p:stCondLst>
                                    <p:cond delay="0"/>
                                  </p:stCondLst>
                                  <p:childTnLst>
                                    <p:set>
                                      <p:cBhvr>
                                        <p:cTn id="16" dur="1" fill="hold">
                                          <p:stCondLst>
                                            <p:cond delay="0"/>
                                          </p:stCondLst>
                                        </p:cTn>
                                        <p:tgtEl>
                                          <p:spTgt spid="12294"/>
                                        </p:tgtEl>
                                        <p:attrNameLst>
                                          <p:attrName>style.visibility</p:attrName>
                                        </p:attrNameLst>
                                      </p:cBhvr>
                                      <p:to>
                                        <p:strVal val="visible"/>
                                      </p:to>
                                    </p:set>
                                    <p:animEffect transition="in" filter="circle(out)">
                                      <p:cBhvr>
                                        <p:cTn id="17" dur="500"/>
                                        <p:tgtEl>
                                          <p:spTgt spid="1229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2" grpId="0"/>
      <p:bldP spid="12294"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Rounded Rectangle 24">
            <a:extLst>
              <a:ext uri="{FF2B5EF4-FFF2-40B4-BE49-F238E27FC236}">
                <a16:creationId xmlns:a16="http://schemas.microsoft.com/office/drawing/2014/main" id="{91BC09FE-275B-4CE8-BF2B-17AC6576BBDF}"/>
              </a:ext>
            </a:extLst>
          </p:cNvPr>
          <p:cNvSpPr/>
          <p:nvPr/>
        </p:nvSpPr>
        <p:spPr bwMode="auto">
          <a:xfrm>
            <a:off x="503238" y="2930525"/>
            <a:ext cx="8137525" cy="3414713"/>
          </a:xfrm>
          <a:prstGeom prst="roundRect">
            <a:avLst>
              <a:gd name="adj" fmla="val 6409"/>
            </a:avLst>
          </a:prstGeom>
          <a:solidFill>
            <a:srgbClr val="FFF9E7"/>
          </a:solidFill>
          <a:ln w="25400" cap="rnd">
            <a:solidFill>
              <a:srgbClr val="FEFBDA"/>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GB" sz="1350" dirty="0"/>
              <a:t> </a:t>
            </a:r>
          </a:p>
        </p:txBody>
      </p:sp>
      <p:sp>
        <p:nvSpPr>
          <p:cNvPr id="24" name="Rounded Rectangle 23">
            <a:extLst>
              <a:ext uri="{FF2B5EF4-FFF2-40B4-BE49-F238E27FC236}">
                <a16:creationId xmlns:a16="http://schemas.microsoft.com/office/drawing/2014/main" id="{92B386CD-08D6-4355-8308-2B9745F985E2}"/>
              </a:ext>
            </a:extLst>
          </p:cNvPr>
          <p:cNvSpPr/>
          <p:nvPr/>
        </p:nvSpPr>
        <p:spPr bwMode="auto">
          <a:xfrm>
            <a:off x="503238" y="512763"/>
            <a:ext cx="8137525" cy="2192337"/>
          </a:xfrm>
          <a:prstGeom prst="roundRect">
            <a:avLst>
              <a:gd name="adj" fmla="val 6409"/>
            </a:avLst>
          </a:prstGeom>
          <a:solidFill>
            <a:srgbClr val="FFF9E7"/>
          </a:solidFill>
          <a:ln w="25400" cap="rnd">
            <a:solidFill>
              <a:srgbClr val="FEFBDA"/>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en-GB" sz="1350" dirty="0"/>
              <a:t> </a:t>
            </a:r>
          </a:p>
        </p:txBody>
      </p:sp>
      <p:sp>
        <p:nvSpPr>
          <p:cNvPr id="33796" name="Title 1"/>
          <p:cNvSpPr txBox="1">
            <a:spLocks noChangeArrowheads="1"/>
          </p:cNvSpPr>
          <p:nvPr/>
        </p:nvSpPr>
        <p:spPr bwMode="auto">
          <a:xfrm>
            <a:off x="628650" y="3071813"/>
            <a:ext cx="7886700" cy="53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a:lnSpc>
                <a:spcPct val="90000"/>
              </a:lnSpc>
              <a:spcBef>
                <a:spcPts val="1000"/>
              </a:spcBef>
              <a:buFont typeface="Arial" panose="020B0604020202020204" pitchFamily="34" charset="0"/>
              <a:buChar char="•"/>
              <a:defRPr>
                <a:solidFill>
                  <a:srgbClr val="1C1C1C"/>
                </a:solidFill>
                <a:latin typeface="Twinkl" pitchFamily="2" charset="0"/>
                <a:ea typeface="Tuffy-TTF" panose="020B0603060100000000" pitchFamily="34" charset="0"/>
                <a:cs typeface="Tuffy-TTF" panose="020B0603060100000000" pitchFamily="34" charset="0"/>
              </a:defRPr>
            </a:lvl1pPr>
            <a:lvl2pPr marL="742950" indent="-285750">
              <a:lnSpc>
                <a:spcPct val="90000"/>
              </a:lnSpc>
              <a:spcBef>
                <a:spcPts val="500"/>
              </a:spcBef>
              <a:buFont typeface="Arial" panose="020B0604020202020204" pitchFamily="34" charset="0"/>
              <a:buChar char="•"/>
              <a:defRPr sz="1600">
                <a:solidFill>
                  <a:srgbClr val="1C1C1C"/>
                </a:solidFill>
                <a:latin typeface="Twinkl" pitchFamily="2" charset="0"/>
                <a:ea typeface="Tuffy-TTF" panose="020B0603060100000000" pitchFamily="34" charset="0"/>
                <a:cs typeface="Tuffy-TTF" panose="020B0603060100000000" pitchFamily="34" charset="0"/>
              </a:defRPr>
            </a:lvl2pPr>
            <a:lvl3pPr marL="1143000" indent="-228600">
              <a:lnSpc>
                <a:spcPct val="90000"/>
              </a:lnSpc>
              <a:spcBef>
                <a:spcPts val="500"/>
              </a:spcBef>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3pPr>
            <a:lvl4pPr marL="1600200" indent="-228600">
              <a:lnSpc>
                <a:spcPct val="90000"/>
              </a:lnSpc>
              <a:spcBef>
                <a:spcPts val="500"/>
              </a:spcBef>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4pPr>
            <a:lvl5pPr marL="2057400" indent="-228600">
              <a:lnSpc>
                <a:spcPct val="90000"/>
              </a:lnSpc>
              <a:spcBef>
                <a:spcPts val="500"/>
              </a:spcBef>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9pPr>
          </a:lstStyle>
          <a:p>
            <a:pPr eaLnBrk="1" hangingPunct="1">
              <a:spcBef>
                <a:spcPct val="0"/>
              </a:spcBef>
              <a:buFontTx/>
              <a:buNone/>
            </a:pPr>
            <a:r>
              <a:rPr lang="en-US" altLang="en-US" sz="3600" dirty="0">
                <a:solidFill>
                  <a:schemeClr val="tx1"/>
                </a:solidFill>
              </a:rPr>
              <a:t>Success Criteria</a:t>
            </a:r>
          </a:p>
        </p:txBody>
      </p:sp>
      <p:sp>
        <p:nvSpPr>
          <p:cNvPr id="33797" name="Title 1"/>
          <p:cNvSpPr txBox="1">
            <a:spLocks noChangeArrowheads="1"/>
          </p:cNvSpPr>
          <p:nvPr/>
        </p:nvSpPr>
        <p:spPr bwMode="auto">
          <a:xfrm>
            <a:off x="628650" y="735013"/>
            <a:ext cx="7886700" cy="53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nchorCtr="1"/>
          <a:lstStyle>
            <a:lvl1pPr>
              <a:lnSpc>
                <a:spcPct val="90000"/>
              </a:lnSpc>
              <a:spcBef>
                <a:spcPts val="1000"/>
              </a:spcBef>
              <a:buFont typeface="Arial" panose="020B0604020202020204" pitchFamily="34" charset="0"/>
              <a:buChar char="•"/>
              <a:defRPr>
                <a:solidFill>
                  <a:srgbClr val="1C1C1C"/>
                </a:solidFill>
                <a:latin typeface="Twinkl" pitchFamily="2" charset="0"/>
                <a:ea typeface="Tuffy-TTF" panose="020B0603060100000000" pitchFamily="34" charset="0"/>
                <a:cs typeface="Tuffy-TTF" panose="020B0603060100000000" pitchFamily="34" charset="0"/>
              </a:defRPr>
            </a:lvl1pPr>
            <a:lvl2pPr marL="742950" indent="-285750">
              <a:lnSpc>
                <a:spcPct val="90000"/>
              </a:lnSpc>
              <a:spcBef>
                <a:spcPts val="500"/>
              </a:spcBef>
              <a:buFont typeface="Arial" panose="020B0604020202020204" pitchFamily="34" charset="0"/>
              <a:buChar char="•"/>
              <a:defRPr sz="1600">
                <a:solidFill>
                  <a:srgbClr val="1C1C1C"/>
                </a:solidFill>
                <a:latin typeface="Twinkl" pitchFamily="2" charset="0"/>
                <a:ea typeface="Tuffy-TTF" panose="020B0603060100000000" pitchFamily="34" charset="0"/>
                <a:cs typeface="Tuffy-TTF" panose="020B0603060100000000" pitchFamily="34" charset="0"/>
              </a:defRPr>
            </a:lvl2pPr>
            <a:lvl3pPr marL="1143000" indent="-228600">
              <a:lnSpc>
                <a:spcPct val="90000"/>
              </a:lnSpc>
              <a:spcBef>
                <a:spcPts val="500"/>
              </a:spcBef>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3pPr>
            <a:lvl4pPr marL="1600200" indent="-228600">
              <a:lnSpc>
                <a:spcPct val="90000"/>
              </a:lnSpc>
              <a:spcBef>
                <a:spcPts val="500"/>
              </a:spcBef>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4pPr>
            <a:lvl5pPr marL="2057400" indent="-228600">
              <a:lnSpc>
                <a:spcPct val="90000"/>
              </a:lnSpc>
              <a:spcBef>
                <a:spcPts val="500"/>
              </a:spcBef>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9pPr>
          </a:lstStyle>
          <a:p>
            <a:pPr eaLnBrk="1" hangingPunct="1">
              <a:spcBef>
                <a:spcPct val="0"/>
              </a:spcBef>
              <a:buFontTx/>
              <a:buNone/>
            </a:pPr>
            <a:r>
              <a:rPr lang="en-US" altLang="en-US" sz="3600" dirty="0">
                <a:solidFill>
                  <a:schemeClr val="tx1"/>
                </a:solidFill>
              </a:rPr>
              <a:t>Aim</a:t>
            </a:r>
          </a:p>
        </p:txBody>
      </p:sp>
      <p:sp>
        <p:nvSpPr>
          <p:cNvPr id="33798" name="Content Placeholder 15"/>
          <p:cNvSpPr>
            <a:spLocks noGrp="1" noChangeArrowheads="1"/>
          </p:cNvSpPr>
          <p:nvPr>
            <p:ph idx="1"/>
          </p:nvPr>
        </p:nvSpPr>
        <p:spPr>
          <a:xfrm>
            <a:off x="628650" y="1127125"/>
            <a:ext cx="7886700" cy="1409700"/>
          </a:xfrm>
        </p:spPr>
        <p:txBody>
          <a:bodyPr>
            <a:normAutofit/>
          </a:bodyPr>
          <a:lstStyle/>
          <a:p>
            <a:pPr eaLnBrk="1" hangingPunct="1"/>
            <a:r>
              <a:rPr lang="en-GB" altLang="en-US">
                <a:latin typeface="Twinkl" pitchFamily="2" charset="0"/>
              </a:rPr>
              <a:t>I understand how happy thoughts can make me feel better.</a:t>
            </a:r>
          </a:p>
        </p:txBody>
      </p:sp>
      <p:sp>
        <p:nvSpPr>
          <p:cNvPr id="20" name="Content Placeholder 15">
            <a:extLst>
              <a:ext uri="{FF2B5EF4-FFF2-40B4-BE49-F238E27FC236}">
                <a16:creationId xmlns:a16="http://schemas.microsoft.com/office/drawing/2014/main" id="{11E2993C-8922-4B4D-8EF7-92BD4E483280}"/>
              </a:ext>
            </a:extLst>
          </p:cNvPr>
          <p:cNvSpPr txBox="1">
            <a:spLocks/>
          </p:cNvSpPr>
          <p:nvPr/>
        </p:nvSpPr>
        <p:spPr>
          <a:xfrm>
            <a:off x="628650" y="3467100"/>
            <a:ext cx="7886700" cy="2655888"/>
          </a:xfrm>
          <a:prstGeom prst="rect">
            <a:avLst/>
          </a:prstGeom>
          <a:noFill/>
          <a:ln w="25400">
            <a:noFill/>
          </a:ln>
        </p:spPr>
        <p:txBody>
          <a:bodyPr lIns="180000" tIns="252000" rIns="252000" bIns="18000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rgbClr val="1C1C1C"/>
                </a:solidFill>
                <a:latin typeface="Sassoon Infant Rg" panose="02000503030000020003" pitchFamily="50" charset="0"/>
                <a:ea typeface="Sassoon Infant Rg" panose="02000503030000020003" pitchFamily="50" charset="0"/>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rgbClr val="1C1C1C"/>
                </a:solidFill>
                <a:latin typeface="Sassoon Infant Rg" panose="02000503030000020003" pitchFamily="50" charset="0"/>
                <a:ea typeface="Sassoon Infant Rg" panose="02000503030000020003" pitchFamily="50" charset="0"/>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rgbClr val="1C1C1C"/>
                </a:solidFill>
                <a:latin typeface="Sassoon Infant Rg" panose="02000503030000020003" pitchFamily="50" charset="0"/>
                <a:ea typeface="Sassoon Infant Rg" panose="02000503030000020003" pitchFamily="50" charset="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rgbClr val="1C1C1C"/>
                </a:solidFill>
                <a:latin typeface="Sassoon Infant Rg" panose="02000503030000020003" pitchFamily="50" charset="0"/>
                <a:ea typeface="Sassoon Infant Rg" panose="02000503030000020003" pitchFamily="50" charset="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rgbClr val="1C1C1C"/>
                </a:solidFill>
                <a:latin typeface="Sassoon Infant Rg" panose="02000503030000020003" pitchFamily="50" charset="0"/>
                <a:ea typeface="Sassoon Infant Rg" panose="02000503030000020003" pitchFamily="50"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fontAlgn="auto">
              <a:spcAft>
                <a:spcPts val="0"/>
              </a:spcAft>
              <a:defRPr/>
            </a:pPr>
            <a:r>
              <a:rPr lang="en-GB" dirty="0">
                <a:latin typeface="+mn-lt"/>
              </a:rPr>
              <a:t>I can describe different emotions and consider how to deal with different feelings.</a:t>
            </a:r>
          </a:p>
          <a:p>
            <a:pPr fontAlgn="auto">
              <a:spcAft>
                <a:spcPts val="0"/>
              </a:spcAft>
              <a:defRPr/>
            </a:pPr>
            <a:r>
              <a:rPr lang="en-GB" dirty="0">
                <a:latin typeface="+mn-lt"/>
              </a:rPr>
              <a:t>I can identify positive and negative thoughts.</a:t>
            </a:r>
          </a:p>
          <a:p>
            <a:pPr fontAlgn="auto">
              <a:spcAft>
                <a:spcPts val="0"/>
              </a:spcAft>
              <a:defRPr/>
            </a:pPr>
            <a:r>
              <a:rPr lang="en-GB" dirty="0">
                <a:latin typeface="+mn-lt"/>
              </a:rPr>
              <a:t>I can think of different, more positive ways, to think about things.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8080758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Rounded Rectangle 24"/>
          <p:cNvSpPr/>
          <p:nvPr/>
        </p:nvSpPr>
        <p:spPr bwMode="auto">
          <a:xfrm>
            <a:off x="503239" y="2930434"/>
            <a:ext cx="8137524" cy="3414803"/>
          </a:xfrm>
          <a:prstGeom prst="roundRect">
            <a:avLst>
              <a:gd name="adj" fmla="val 6409"/>
            </a:avLst>
          </a:prstGeom>
          <a:solidFill>
            <a:srgbClr val="FFF9E7"/>
          </a:solidFill>
          <a:ln w="25400" cap="rnd">
            <a:solidFill>
              <a:srgbClr val="FEFBDA"/>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1350" dirty="0">
                <a:latin typeface="Twinkl" pitchFamily="50" charset="0"/>
              </a:rPr>
              <a:t> </a:t>
            </a:r>
          </a:p>
        </p:txBody>
      </p:sp>
      <p:sp>
        <p:nvSpPr>
          <p:cNvPr id="24" name="Rounded Rectangle 23"/>
          <p:cNvSpPr/>
          <p:nvPr/>
        </p:nvSpPr>
        <p:spPr bwMode="auto">
          <a:xfrm>
            <a:off x="503239" y="512763"/>
            <a:ext cx="8137524" cy="2193019"/>
          </a:xfrm>
          <a:prstGeom prst="roundRect">
            <a:avLst>
              <a:gd name="adj" fmla="val 6409"/>
            </a:avLst>
          </a:prstGeom>
          <a:solidFill>
            <a:srgbClr val="FFF9E7"/>
          </a:solidFill>
          <a:ln w="25400" cap="rnd">
            <a:solidFill>
              <a:srgbClr val="FEFBDA"/>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1350" dirty="0">
                <a:latin typeface="Twinkl" pitchFamily="50" charset="0"/>
              </a:rPr>
              <a:t> </a:t>
            </a:r>
          </a:p>
        </p:txBody>
      </p:sp>
      <p:sp>
        <p:nvSpPr>
          <p:cNvPr id="11" name="Title 1"/>
          <p:cNvSpPr txBox="1">
            <a:spLocks/>
          </p:cNvSpPr>
          <p:nvPr/>
        </p:nvSpPr>
        <p:spPr>
          <a:xfrm>
            <a:off x="628650" y="3071286"/>
            <a:ext cx="7886700" cy="540000"/>
          </a:xfrm>
          <a:prstGeom prst="rect">
            <a:avLst/>
          </a:prstGeom>
        </p:spPr>
        <p:txBody>
          <a:bodyPr lIns="0" tIns="0" rIns="0" bIns="0" anchor="ctr" anchorCtr="1">
            <a:noAutofit/>
          </a:bodyPr>
          <a:lstStyle>
            <a:lvl1pPr algn="l" defTabSz="914400" rtl="0" eaLnBrk="1" latinLnBrk="0" hangingPunct="1">
              <a:lnSpc>
                <a:spcPct val="90000"/>
              </a:lnSpc>
              <a:spcBef>
                <a:spcPct val="0"/>
              </a:spcBef>
              <a:buNone/>
              <a:defRPr sz="4000" b="1" kern="1200">
                <a:solidFill>
                  <a:schemeClr val="tx1"/>
                </a:solidFill>
                <a:latin typeface="Sassoon Infant Md" panose="02000603050000020003" pitchFamily="50" charset="0"/>
                <a:ea typeface="+mj-ea"/>
                <a:cs typeface="+mj-cs"/>
              </a:defRPr>
            </a:lvl1pPr>
          </a:lstStyle>
          <a:p>
            <a:r>
              <a:rPr lang="en-US" sz="3600" dirty="0">
                <a:latin typeface="Twinkl" pitchFamily="2" charset="0"/>
              </a:rPr>
              <a:t>Success Criteria</a:t>
            </a:r>
          </a:p>
        </p:txBody>
      </p:sp>
      <p:sp>
        <p:nvSpPr>
          <p:cNvPr id="12" name="Title 1"/>
          <p:cNvSpPr txBox="1">
            <a:spLocks/>
          </p:cNvSpPr>
          <p:nvPr/>
        </p:nvSpPr>
        <p:spPr>
          <a:xfrm>
            <a:off x="628648" y="734785"/>
            <a:ext cx="7886700" cy="540000"/>
          </a:xfrm>
          <a:prstGeom prst="rect">
            <a:avLst/>
          </a:prstGeom>
        </p:spPr>
        <p:txBody>
          <a:bodyPr lIns="0" tIns="0" rIns="0" bIns="0" anchor="ctr" anchorCtr="1">
            <a:noAutofit/>
          </a:bodyPr>
          <a:lstStyle>
            <a:lvl1pPr algn="l" defTabSz="914400" rtl="0" eaLnBrk="1" latinLnBrk="0" hangingPunct="1">
              <a:lnSpc>
                <a:spcPct val="90000"/>
              </a:lnSpc>
              <a:spcBef>
                <a:spcPct val="0"/>
              </a:spcBef>
              <a:buNone/>
              <a:defRPr sz="4000" b="1" kern="1200">
                <a:solidFill>
                  <a:schemeClr val="tx1"/>
                </a:solidFill>
                <a:latin typeface="Sassoon Infant Md" panose="02000603050000020003" pitchFamily="50" charset="0"/>
                <a:ea typeface="+mj-ea"/>
                <a:cs typeface="+mj-cs"/>
              </a:defRPr>
            </a:lvl1pPr>
          </a:lstStyle>
          <a:p>
            <a:r>
              <a:rPr lang="en-US" sz="3600" dirty="0">
                <a:latin typeface="Twinkl" pitchFamily="2" charset="0"/>
              </a:rPr>
              <a:t>Aim</a:t>
            </a:r>
          </a:p>
        </p:txBody>
      </p:sp>
      <p:sp>
        <p:nvSpPr>
          <p:cNvPr id="16" name="Content Placeholder 15"/>
          <p:cNvSpPr>
            <a:spLocks noGrp="1"/>
          </p:cNvSpPr>
          <p:nvPr>
            <p:ph idx="1"/>
          </p:nvPr>
        </p:nvSpPr>
        <p:spPr/>
        <p:txBody>
          <a:bodyPr>
            <a:normAutofit/>
          </a:bodyPr>
          <a:lstStyle/>
          <a:p>
            <a:r>
              <a:rPr lang="en-GB" dirty="0"/>
              <a:t>I understand how happy thoughts can make me feel better.</a:t>
            </a:r>
          </a:p>
        </p:txBody>
      </p:sp>
      <p:sp>
        <p:nvSpPr>
          <p:cNvPr id="20" name="Content Placeholder 15"/>
          <p:cNvSpPr txBox="1">
            <a:spLocks/>
          </p:cNvSpPr>
          <p:nvPr/>
        </p:nvSpPr>
        <p:spPr>
          <a:xfrm>
            <a:off x="628650" y="3466802"/>
            <a:ext cx="7886700" cy="2410469"/>
          </a:xfrm>
          <a:prstGeom prst="rect">
            <a:avLst/>
          </a:prstGeom>
          <a:noFill/>
          <a:ln w="25400">
            <a:noFill/>
          </a:ln>
        </p:spPr>
        <p:txBody>
          <a:bodyPr vert="horz" lIns="180000" tIns="252000" rIns="252000" bIns="18000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rgbClr val="1C1C1C"/>
                </a:solidFill>
                <a:latin typeface="Sassoon Infant Rg" panose="02000503030000020003" pitchFamily="50" charset="0"/>
                <a:ea typeface="Sassoon Infant Rg" panose="02000503030000020003" pitchFamily="50" charset="0"/>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rgbClr val="1C1C1C"/>
                </a:solidFill>
                <a:latin typeface="Sassoon Infant Rg" panose="02000503030000020003" pitchFamily="50" charset="0"/>
                <a:ea typeface="Sassoon Infant Rg" panose="02000503030000020003" pitchFamily="50" charset="0"/>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rgbClr val="1C1C1C"/>
                </a:solidFill>
                <a:latin typeface="Sassoon Infant Rg" panose="02000503030000020003" pitchFamily="50" charset="0"/>
                <a:ea typeface="Sassoon Infant Rg" panose="02000503030000020003" pitchFamily="50" charset="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rgbClr val="1C1C1C"/>
                </a:solidFill>
                <a:latin typeface="Sassoon Infant Rg" panose="02000503030000020003" pitchFamily="50" charset="0"/>
                <a:ea typeface="Sassoon Infant Rg" panose="02000503030000020003" pitchFamily="50" charset="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rgbClr val="1C1C1C"/>
                </a:solidFill>
                <a:latin typeface="Sassoon Infant Rg" panose="02000503030000020003" pitchFamily="50" charset="0"/>
                <a:ea typeface="Sassoon Infant Rg" panose="02000503030000020003" pitchFamily="50"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latin typeface="Twinkl" pitchFamily="50" charset="0"/>
              </a:rPr>
              <a:t>I can describe different emotions and consider how to deal with different feelings.</a:t>
            </a:r>
          </a:p>
          <a:p>
            <a:r>
              <a:rPr lang="en-GB" dirty="0">
                <a:latin typeface="Twinkl" pitchFamily="50" charset="0"/>
              </a:rPr>
              <a:t>I can identify positive and negative thoughts.</a:t>
            </a:r>
          </a:p>
          <a:p>
            <a:r>
              <a:rPr lang="en-GB" dirty="0">
                <a:latin typeface="Twinkl" pitchFamily="50" charset="0"/>
              </a:rPr>
              <a:t>I can think of different, more positive ways, to think about things.</a:t>
            </a:r>
          </a:p>
        </p:txBody>
      </p:sp>
      <p:sp>
        <p:nvSpPr>
          <p:cNvPr id="9" name="TextBox 21"/>
          <p:cNvSpPr txBox="1">
            <a:spLocks noChangeArrowheads="1"/>
          </p:cNvSpPr>
          <p:nvPr/>
        </p:nvSpPr>
        <p:spPr bwMode="auto">
          <a:xfrm>
            <a:off x="2375756" y="6247089"/>
            <a:ext cx="4392488" cy="63248"/>
          </a:xfrm>
          <a:prstGeom prst="rect">
            <a:avLst/>
          </a:prstGeom>
          <a:noFill/>
          <a:ln>
            <a:noFill/>
          </a:ln>
        </p:spPr>
        <p:txBody>
          <a:bodyPr wrap="square" lIns="0" tIns="0" rIns="0" bIns="0" anchor="ctr" anchorCtr="1">
            <a:no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buNone/>
            </a:pPr>
            <a:r>
              <a:rPr lang="en-GB" sz="800" baseline="30000" dirty="0">
                <a:latin typeface="Roboto" panose="02000000000000000000" pitchFamily="2" charset="0"/>
                <a:cs typeface="Arial" panose="020B0604020202020204" pitchFamily="34" charset="0"/>
              </a:rPr>
              <a:t>This resource is fully in line with the Learning Outcomes and Core Themes outlined in the PSHE Association’s </a:t>
            </a:r>
            <a:r>
              <a:rPr lang="en-GB" sz="800" b="1" u="sng" baseline="30000" dirty="0">
                <a:solidFill>
                  <a:schemeClr val="accent1"/>
                </a:solidFill>
                <a:latin typeface="Roboto" panose="02000000000000000000" pitchFamily="2" charset="0"/>
                <a:cs typeface="Arial" panose="020B0604020202020204" pitchFamily="34" charset="0"/>
                <a:hlinkClick r:id="rId2"/>
              </a:rPr>
              <a:t>Programme of Study</a:t>
            </a:r>
            <a:r>
              <a:rPr lang="en-GB" sz="800" baseline="30000" dirty="0">
                <a:latin typeface="Roboto" panose="02000000000000000000" pitchFamily="2" charset="0"/>
                <a:cs typeface="Arial" panose="020B0604020202020204" pitchFamily="34" charset="0"/>
              </a:rPr>
              <a:t>.</a:t>
            </a:r>
          </a:p>
        </p:txBody>
      </p:sp>
    </p:spTree>
    <p:extLst>
      <p:ext uri="{BB962C8B-B14F-4D97-AF65-F5344CB8AC3E}">
        <p14:creationId xmlns:p14="http://schemas.microsoft.com/office/powerpoint/2010/main" val="447285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itle 20"/>
          <p:cNvSpPr>
            <a:spLocks noGrp="1"/>
          </p:cNvSpPr>
          <p:nvPr>
            <p:ph type="title"/>
          </p:nvPr>
        </p:nvSpPr>
        <p:spPr>
          <a:xfrm>
            <a:off x="457198" y="436606"/>
            <a:ext cx="8220075" cy="5584682"/>
          </a:xfrm>
          <a:prstGeom prst="roundRect">
            <a:avLst>
              <a:gd name="adj" fmla="val 2203"/>
            </a:avLst>
          </a:prstGeom>
        </p:spPr>
        <p:txBody>
          <a:bodyPr/>
          <a:lstStyle/>
          <a:p>
            <a:r>
              <a:rPr lang="en-GB" sz="5400" dirty="0">
                <a:latin typeface="Twinkl" pitchFamily="2" charset="0"/>
              </a:rPr>
              <a:t>The Big Questions</a:t>
            </a:r>
          </a:p>
        </p:txBody>
      </p:sp>
    </p:spTree>
    <p:extLst>
      <p:ext uri="{BB962C8B-B14F-4D97-AF65-F5344CB8AC3E}">
        <p14:creationId xmlns:p14="http://schemas.microsoft.com/office/powerpoint/2010/main" val="12862372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val 4">
            <a:extLst>
              <a:ext uri="{FF2B5EF4-FFF2-40B4-BE49-F238E27FC236}">
                <a16:creationId xmlns:a16="http://schemas.microsoft.com/office/drawing/2014/main" id="{228F824F-EBA4-4431-86CB-316245CC23C3}"/>
              </a:ext>
            </a:extLst>
          </p:cNvPr>
          <p:cNvSpPr/>
          <p:nvPr/>
        </p:nvSpPr>
        <p:spPr>
          <a:xfrm>
            <a:off x="1835696" y="542925"/>
            <a:ext cx="3074541" cy="3040063"/>
          </a:xfrm>
          <a:prstGeom prst="ellipse">
            <a:avLst/>
          </a:prstGeom>
          <a:solidFill>
            <a:srgbClr val="85BD3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a:p>
        </p:txBody>
      </p:sp>
      <p:sp>
        <p:nvSpPr>
          <p:cNvPr id="6" name="Oval 5">
            <a:extLst>
              <a:ext uri="{FF2B5EF4-FFF2-40B4-BE49-F238E27FC236}">
                <a16:creationId xmlns:a16="http://schemas.microsoft.com/office/drawing/2014/main" id="{A5CDDE6F-6491-4DD8-8566-80745956400B}"/>
              </a:ext>
            </a:extLst>
          </p:cNvPr>
          <p:cNvSpPr/>
          <p:nvPr/>
        </p:nvSpPr>
        <p:spPr>
          <a:xfrm>
            <a:off x="3767125" y="2636912"/>
            <a:ext cx="3189312" cy="3189312"/>
          </a:xfrm>
          <a:prstGeom prst="ellipse">
            <a:avLst/>
          </a:prstGeom>
          <a:solidFill>
            <a:srgbClr val="85BD3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a:p>
        </p:txBody>
      </p:sp>
      <p:sp>
        <p:nvSpPr>
          <p:cNvPr id="2" name="Title 1"/>
          <p:cNvSpPr>
            <a:spLocks noGrp="1" noChangeArrowheads="1"/>
          </p:cNvSpPr>
          <p:nvPr>
            <p:ph type="title"/>
          </p:nvPr>
        </p:nvSpPr>
        <p:spPr>
          <a:xfrm>
            <a:off x="2071216" y="1055687"/>
            <a:ext cx="2603500" cy="2014538"/>
          </a:xfrm>
        </p:spPr>
        <p:txBody>
          <a:bodyPr/>
          <a:lstStyle/>
          <a:p>
            <a:pPr algn="ctr" eaLnBrk="1" hangingPunct="1"/>
            <a:r>
              <a:rPr lang="en-GB" altLang="en-US" sz="3200" dirty="0">
                <a:solidFill>
                  <a:schemeClr val="bg1"/>
                </a:solidFill>
              </a:rPr>
              <a:t>What is positive thinking?</a:t>
            </a:r>
          </a:p>
        </p:txBody>
      </p:sp>
      <p:pic>
        <p:nvPicPr>
          <p:cNvPr id="12293"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40650" y="542925"/>
            <a:ext cx="863600" cy="865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294" name="Title 1"/>
          <p:cNvSpPr>
            <a:spLocks noChangeArrowheads="1"/>
          </p:cNvSpPr>
          <p:nvPr/>
        </p:nvSpPr>
        <p:spPr bwMode="auto">
          <a:xfrm>
            <a:off x="4113442" y="3261472"/>
            <a:ext cx="2496678" cy="1940191"/>
          </a:xfrm>
          <a:prstGeom prst="roundRect">
            <a:avLst>
              <a:gd name="adj" fmla="val 9639"/>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round/>
                <a:headEnd/>
                <a:tailEnd/>
              </a14:hiddenLine>
            </a:ext>
          </a:extLst>
        </p:spPr>
        <p:txBody>
          <a:bodyPr lIns="252000" tIns="252000" rIns="252000" bIns="252000" anchor="ctr" anchorCtr="1"/>
          <a:lstStyle>
            <a:lvl1pPr>
              <a:lnSpc>
                <a:spcPct val="90000"/>
              </a:lnSpc>
              <a:spcBef>
                <a:spcPts val="1000"/>
              </a:spcBef>
              <a:buFont typeface="Arial" panose="020B0604020202020204" pitchFamily="34" charset="0"/>
              <a:buChar char="•"/>
              <a:defRPr>
                <a:solidFill>
                  <a:srgbClr val="1C1C1C"/>
                </a:solidFill>
                <a:latin typeface="Twinkl" pitchFamily="2" charset="0"/>
                <a:ea typeface="Tuffy-TTF" panose="020B0603060100000000" pitchFamily="34" charset="0"/>
                <a:cs typeface="Tuffy-TTF" panose="020B0603060100000000" pitchFamily="34" charset="0"/>
              </a:defRPr>
            </a:lvl1pPr>
            <a:lvl2pPr marL="742950" indent="-285750">
              <a:lnSpc>
                <a:spcPct val="90000"/>
              </a:lnSpc>
              <a:spcBef>
                <a:spcPts val="500"/>
              </a:spcBef>
              <a:buFont typeface="Arial" panose="020B0604020202020204" pitchFamily="34" charset="0"/>
              <a:buChar char="•"/>
              <a:defRPr sz="1600">
                <a:solidFill>
                  <a:srgbClr val="1C1C1C"/>
                </a:solidFill>
                <a:latin typeface="Twinkl" pitchFamily="2" charset="0"/>
                <a:ea typeface="Tuffy-TTF" panose="020B0603060100000000" pitchFamily="34" charset="0"/>
                <a:cs typeface="Tuffy-TTF" panose="020B0603060100000000" pitchFamily="34" charset="0"/>
              </a:defRPr>
            </a:lvl2pPr>
            <a:lvl3pPr marL="1143000" indent="-228600">
              <a:lnSpc>
                <a:spcPct val="90000"/>
              </a:lnSpc>
              <a:spcBef>
                <a:spcPts val="500"/>
              </a:spcBef>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3pPr>
            <a:lvl4pPr marL="1600200" indent="-228600">
              <a:lnSpc>
                <a:spcPct val="90000"/>
              </a:lnSpc>
              <a:spcBef>
                <a:spcPts val="500"/>
              </a:spcBef>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4pPr>
            <a:lvl5pPr marL="2057400" indent="-228600">
              <a:lnSpc>
                <a:spcPct val="90000"/>
              </a:lnSpc>
              <a:spcBef>
                <a:spcPts val="500"/>
              </a:spcBef>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9pPr>
          </a:lstStyle>
          <a:p>
            <a:pPr algn="ctr" eaLnBrk="1" hangingPunct="1">
              <a:spcBef>
                <a:spcPct val="0"/>
              </a:spcBef>
              <a:buFontTx/>
              <a:buNone/>
            </a:pPr>
            <a:r>
              <a:rPr lang="en-GB" altLang="en-US" sz="3200" b="1" dirty="0">
                <a:solidFill>
                  <a:schemeClr val="bg1"/>
                </a:solidFill>
              </a:rPr>
              <a:t>How can it help us feel good?</a:t>
            </a:r>
          </a:p>
        </p:txBody>
      </p:sp>
      <p:pic>
        <p:nvPicPr>
          <p:cNvPr id="12295" name="Picture 9"/>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p:blipFill>
        <p:spPr bwMode="auto">
          <a:xfrm>
            <a:off x="251520" y="2062956"/>
            <a:ext cx="2861638" cy="67615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296" name="Picture 11"/>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p:blipFill>
        <p:spPr bwMode="auto">
          <a:xfrm>
            <a:off x="6359035" y="2118612"/>
            <a:ext cx="2605453" cy="6927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6" presetClass="entr" presetSubtype="32"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out)">
                                      <p:cBhvr>
                                        <p:cTn id="7" dur="500"/>
                                        <p:tgtEl>
                                          <p:spTgt spid="5"/>
                                        </p:tgtEl>
                                      </p:cBhvr>
                                    </p:animEffect>
                                  </p:childTnLst>
                                </p:cTn>
                              </p:par>
                              <p:par>
                                <p:cTn id="8" presetID="6" presetClass="entr" presetSubtype="32"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circle(out)">
                                      <p:cBhvr>
                                        <p:cTn id="10" dur="500"/>
                                        <p:tgtEl>
                                          <p:spTgt spid="2"/>
                                        </p:tgtEl>
                                      </p:cBhvr>
                                    </p:animEffect>
                                  </p:childTnLst>
                                </p:cTn>
                              </p:par>
                            </p:childTnLst>
                          </p:cTn>
                        </p:par>
                        <p:par>
                          <p:cTn id="11" fill="hold" nodeType="withGroup">
                            <p:stCondLst>
                              <p:cond delay="500"/>
                            </p:stCondLst>
                            <p:childTnLst>
                              <p:par>
                                <p:cTn id="12" presetID="6" presetClass="entr" presetSubtype="32" fill="hold" grpId="0" nodeType="after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circle(out)">
                                      <p:cBhvr>
                                        <p:cTn id="14" dur="500"/>
                                        <p:tgtEl>
                                          <p:spTgt spid="6"/>
                                        </p:tgtEl>
                                      </p:cBhvr>
                                    </p:animEffect>
                                  </p:childTnLst>
                                </p:cTn>
                              </p:par>
                              <p:par>
                                <p:cTn id="15" presetID="6" presetClass="entr" presetSubtype="32" fill="hold" grpId="0" nodeType="withEffect">
                                  <p:stCondLst>
                                    <p:cond delay="0"/>
                                  </p:stCondLst>
                                  <p:childTnLst>
                                    <p:set>
                                      <p:cBhvr>
                                        <p:cTn id="16" dur="1" fill="hold">
                                          <p:stCondLst>
                                            <p:cond delay="0"/>
                                          </p:stCondLst>
                                        </p:cTn>
                                        <p:tgtEl>
                                          <p:spTgt spid="12294"/>
                                        </p:tgtEl>
                                        <p:attrNameLst>
                                          <p:attrName>style.visibility</p:attrName>
                                        </p:attrNameLst>
                                      </p:cBhvr>
                                      <p:to>
                                        <p:strVal val="visible"/>
                                      </p:to>
                                    </p:set>
                                    <p:animEffect transition="in" filter="circle(out)">
                                      <p:cBhvr>
                                        <p:cTn id="17" dur="500"/>
                                        <p:tgtEl>
                                          <p:spTgt spid="1229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2" grpId="0"/>
      <p:bldP spid="12294"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20"/>
          <p:cNvSpPr>
            <a:spLocks noGrp="1" noChangeArrowheads="1"/>
          </p:cNvSpPr>
          <p:nvPr>
            <p:ph type="title"/>
          </p:nvPr>
        </p:nvSpPr>
        <p:spPr>
          <a:xfrm>
            <a:off x="457200" y="436563"/>
            <a:ext cx="8220075" cy="5584825"/>
          </a:xfrm>
          <a:prstGeom prst="roundRect">
            <a:avLst>
              <a:gd name="adj" fmla="val 2204"/>
            </a:avLst>
          </a:prstGeom>
        </p:spPr>
        <p:txBody>
          <a:bodyPr/>
          <a:lstStyle/>
          <a:p>
            <a:pPr eaLnBrk="1" hangingPunct="1"/>
            <a:r>
              <a:rPr lang="en-GB" altLang="en-US" sz="5400">
                <a:latin typeface="Twinkl" pitchFamily="2" charset="0"/>
              </a:rPr>
              <a:t>Reconnecting</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noChangeArrowheads="1"/>
          </p:cNvSpPr>
          <p:nvPr>
            <p:ph type="title"/>
          </p:nvPr>
        </p:nvSpPr>
        <p:spPr>
          <a:xfrm>
            <a:off x="457200" y="479425"/>
            <a:ext cx="8220075" cy="993775"/>
          </a:xfrm>
        </p:spPr>
        <p:txBody>
          <a:bodyPr/>
          <a:lstStyle/>
          <a:p>
            <a:pPr eaLnBrk="1" hangingPunct="1"/>
            <a:r>
              <a:rPr lang="en-GB" altLang="en-US"/>
              <a:t>Think a Happy Thought</a:t>
            </a:r>
          </a:p>
        </p:txBody>
      </p:sp>
      <p:sp>
        <p:nvSpPr>
          <p:cNvPr id="7" name="Cloud 6">
            <a:extLst>
              <a:ext uri="{FF2B5EF4-FFF2-40B4-BE49-F238E27FC236}">
                <a16:creationId xmlns:a16="http://schemas.microsoft.com/office/drawing/2014/main" id="{864F75B3-E5BB-4DBE-94B0-8984DC3C386E}"/>
              </a:ext>
            </a:extLst>
          </p:cNvPr>
          <p:cNvSpPr/>
          <p:nvPr/>
        </p:nvSpPr>
        <p:spPr>
          <a:xfrm>
            <a:off x="2267744" y="1423643"/>
            <a:ext cx="6342821" cy="4759829"/>
          </a:xfrm>
          <a:custGeom>
            <a:avLst/>
            <a:gdLst>
              <a:gd name="connsiteX0" fmla="*/ 3900 w 43200"/>
              <a:gd name="connsiteY0" fmla="*/ 14370 h 43200"/>
              <a:gd name="connsiteX1" fmla="*/ 5623 w 43200"/>
              <a:gd name="connsiteY1" fmla="*/ 6907 h 43200"/>
              <a:gd name="connsiteX2" fmla="*/ 14005 w 43200"/>
              <a:gd name="connsiteY2" fmla="*/ 5202 h 43200"/>
              <a:gd name="connsiteX3" fmla="*/ 22456 w 43200"/>
              <a:gd name="connsiteY3" fmla="*/ 3432 h 43200"/>
              <a:gd name="connsiteX4" fmla="*/ 25749 w 43200"/>
              <a:gd name="connsiteY4" fmla="*/ 200 h 43200"/>
              <a:gd name="connsiteX5" fmla="*/ 29833 w 43200"/>
              <a:gd name="connsiteY5" fmla="*/ 2481 h 43200"/>
              <a:gd name="connsiteX6" fmla="*/ 35463 w 43200"/>
              <a:gd name="connsiteY6" fmla="*/ 690 h 43200"/>
              <a:gd name="connsiteX7" fmla="*/ 38318 w 43200"/>
              <a:gd name="connsiteY7" fmla="*/ 5576 h 43200"/>
              <a:gd name="connsiteX8" fmla="*/ 41982 w 43200"/>
              <a:gd name="connsiteY8" fmla="*/ 10318 h 43200"/>
              <a:gd name="connsiteX9" fmla="*/ 41818 w 43200"/>
              <a:gd name="connsiteY9" fmla="*/ 15460 h 43200"/>
              <a:gd name="connsiteX10" fmla="*/ 43016 w 43200"/>
              <a:gd name="connsiteY10" fmla="*/ 23322 h 43200"/>
              <a:gd name="connsiteX11" fmla="*/ 37404 w 43200"/>
              <a:gd name="connsiteY11" fmla="*/ 30204 h 43200"/>
              <a:gd name="connsiteX12" fmla="*/ 35395 w 43200"/>
              <a:gd name="connsiteY12" fmla="*/ 36101 h 43200"/>
              <a:gd name="connsiteX13" fmla="*/ 28555 w 43200"/>
              <a:gd name="connsiteY13" fmla="*/ 36815 h 43200"/>
              <a:gd name="connsiteX14" fmla="*/ 23667 w 43200"/>
              <a:gd name="connsiteY14" fmla="*/ 43106 h 43200"/>
              <a:gd name="connsiteX15" fmla="*/ 16480 w 43200"/>
              <a:gd name="connsiteY15" fmla="*/ 39266 h 43200"/>
              <a:gd name="connsiteX16" fmla="*/ 5804 w 43200"/>
              <a:gd name="connsiteY16" fmla="*/ 35472 h 43200"/>
              <a:gd name="connsiteX17" fmla="*/ 1110 w 43200"/>
              <a:gd name="connsiteY17" fmla="*/ 31250 h 43200"/>
              <a:gd name="connsiteX18" fmla="*/ 2113 w 43200"/>
              <a:gd name="connsiteY18" fmla="*/ 25551 h 43200"/>
              <a:gd name="connsiteX19" fmla="*/ -5 w 43200"/>
              <a:gd name="connsiteY19" fmla="*/ 19704 h 43200"/>
              <a:gd name="connsiteX20" fmla="*/ 3863 w 43200"/>
              <a:gd name="connsiteY20" fmla="*/ 14507 h 43200"/>
              <a:gd name="connsiteX21" fmla="*/ 3900 w 43200"/>
              <a:gd name="connsiteY21" fmla="*/ 14370 h 43200"/>
              <a:gd name="connsiteX0" fmla="*/ 4693 w 43200"/>
              <a:gd name="connsiteY0" fmla="*/ 26177 h 43200"/>
              <a:gd name="connsiteX1" fmla="*/ 2160 w 43200"/>
              <a:gd name="connsiteY1" fmla="*/ 25380 h 43200"/>
              <a:gd name="connsiteX2" fmla="*/ 6928 w 43200"/>
              <a:gd name="connsiteY2" fmla="*/ 34899 h 43200"/>
              <a:gd name="connsiteX3" fmla="*/ 5820 w 43200"/>
              <a:gd name="connsiteY3" fmla="*/ 35280 h 43200"/>
              <a:gd name="connsiteX4" fmla="*/ 16478 w 43200"/>
              <a:gd name="connsiteY4" fmla="*/ 39090 h 43200"/>
              <a:gd name="connsiteX5" fmla="*/ 15810 w 43200"/>
              <a:gd name="connsiteY5" fmla="*/ 37350 h 43200"/>
              <a:gd name="connsiteX6" fmla="*/ 28827 w 43200"/>
              <a:gd name="connsiteY6" fmla="*/ 34751 h 43200"/>
              <a:gd name="connsiteX7" fmla="*/ 28560 w 43200"/>
              <a:gd name="connsiteY7" fmla="*/ 36660 h 43200"/>
              <a:gd name="connsiteX8" fmla="*/ 34129 w 43200"/>
              <a:gd name="connsiteY8" fmla="*/ 22954 h 43200"/>
              <a:gd name="connsiteX9" fmla="*/ 37380 w 43200"/>
              <a:gd name="connsiteY9" fmla="*/ 30090 h 43200"/>
              <a:gd name="connsiteX10" fmla="*/ 41798 w 43200"/>
              <a:gd name="connsiteY10" fmla="*/ 15354 h 43200"/>
              <a:gd name="connsiteX11" fmla="*/ 40350 w 43200"/>
              <a:gd name="connsiteY11" fmla="*/ 18030 h 43200"/>
              <a:gd name="connsiteX12" fmla="*/ 38324 w 43200"/>
              <a:gd name="connsiteY12" fmla="*/ 5426 h 43200"/>
              <a:gd name="connsiteX13" fmla="*/ 38400 w 43200"/>
              <a:gd name="connsiteY13" fmla="*/ 6690 h 43200"/>
              <a:gd name="connsiteX14" fmla="*/ 29078 w 43200"/>
              <a:gd name="connsiteY14" fmla="*/ 3952 h 43200"/>
              <a:gd name="connsiteX15" fmla="*/ 29820 w 43200"/>
              <a:gd name="connsiteY15" fmla="*/ 2340 h 43200"/>
              <a:gd name="connsiteX16" fmla="*/ 22141 w 43200"/>
              <a:gd name="connsiteY16" fmla="*/ 4720 h 43200"/>
              <a:gd name="connsiteX17" fmla="*/ 22500 w 43200"/>
              <a:gd name="connsiteY17" fmla="*/ 3330 h 43200"/>
              <a:gd name="connsiteX18" fmla="*/ 14000 w 43200"/>
              <a:gd name="connsiteY18" fmla="*/ 5192 h 43200"/>
              <a:gd name="connsiteX19" fmla="*/ 15300 w 43200"/>
              <a:gd name="connsiteY19" fmla="*/ 6540 h 43200"/>
              <a:gd name="connsiteX20" fmla="*/ 4127 w 43200"/>
              <a:gd name="connsiteY20" fmla="*/ 15789 h 43200"/>
              <a:gd name="connsiteX21" fmla="*/ 3900 w 43200"/>
              <a:gd name="connsiteY21" fmla="*/ 14370 h 43200"/>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4729 w 43256"/>
              <a:gd name="connsiteY0" fmla="*/ 26036 h 43219"/>
              <a:gd name="connsiteX1" fmla="*/ 2196 w 43256"/>
              <a:gd name="connsiteY1" fmla="*/ 25239 h 43219"/>
              <a:gd name="connsiteX2" fmla="*/ 6964 w 43256"/>
              <a:gd name="connsiteY2" fmla="*/ 34758 h 43219"/>
              <a:gd name="connsiteX3" fmla="*/ 5856 w 43256"/>
              <a:gd name="connsiteY3" fmla="*/ 35139 h 43219"/>
              <a:gd name="connsiteX4" fmla="*/ 16514 w 43256"/>
              <a:gd name="connsiteY4" fmla="*/ 38949 h 43219"/>
              <a:gd name="connsiteX5" fmla="*/ 15846 w 43256"/>
              <a:gd name="connsiteY5" fmla="*/ 37209 h 43219"/>
              <a:gd name="connsiteX6" fmla="*/ 28863 w 43256"/>
              <a:gd name="connsiteY6" fmla="*/ 34610 h 43219"/>
              <a:gd name="connsiteX7" fmla="*/ 28596 w 43256"/>
              <a:gd name="connsiteY7" fmla="*/ 36519 h 43219"/>
              <a:gd name="connsiteX8" fmla="*/ 41834 w 43256"/>
              <a:gd name="connsiteY8" fmla="*/ 15213 h 43219"/>
              <a:gd name="connsiteX9" fmla="*/ 40386 w 43256"/>
              <a:gd name="connsiteY9" fmla="*/ 17889 h 43219"/>
              <a:gd name="connsiteX10" fmla="*/ 38360 w 43256"/>
              <a:gd name="connsiteY10" fmla="*/ 5285 h 43219"/>
              <a:gd name="connsiteX11" fmla="*/ 38436 w 43256"/>
              <a:gd name="connsiteY11" fmla="*/ 6549 h 43219"/>
              <a:gd name="connsiteX12" fmla="*/ 29114 w 43256"/>
              <a:gd name="connsiteY12" fmla="*/ 3811 h 43219"/>
              <a:gd name="connsiteX13" fmla="*/ 29856 w 43256"/>
              <a:gd name="connsiteY13" fmla="*/ 2199 h 43219"/>
              <a:gd name="connsiteX14" fmla="*/ 22177 w 43256"/>
              <a:gd name="connsiteY14" fmla="*/ 4579 h 43219"/>
              <a:gd name="connsiteX15" fmla="*/ 22536 w 43256"/>
              <a:gd name="connsiteY15" fmla="*/ 3189 h 43219"/>
              <a:gd name="connsiteX16" fmla="*/ 14036 w 43256"/>
              <a:gd name="connsiteY16" fmla="*/ 5051 h 43219"/>
              <a:gd name="connsiteX17" fmla="*/ 15336 w 43256"/>
              <a:gd name="connsiteY17" fmla="*/ 6399 h 43219"/>
              <a:gd name="connsiteX18" fmla="*/ 4163 w 43256"/>
              <a:gd name="connsiteY18" fmla="*/ 15648 h 43219"/>
              <a:gd name="connsiteX19" fmla="*/ 3936 w 43256"/>
              <a:gd name="connsiteY19" fmla="*/ 1422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4729 w 43256"/>
              <a:gd name="connsiteY0" fmla="*/ 26036 h 43219"/>
              <a:gd name="connsiteX1" fmla="*/ 2196 w 43256"/>
              <a:gd name="connsiteY1" fmla="*/ 25239 h 43219"/>
              <a:gd name="connsiteX2" fmla="*/ 6964 w 43256"/>
              <a:gd name="connsiteY2" fmla="*/ 34758 h 43219"/>
              <a:gd name="connsiteX3" fmla="*/ 5856 w 43256"/>
              <a:gd name="connsiteY3" fmla="*/ 35139 h 43219"/>
              <a:gd name="connsiteX4" fmla="*/ 16514 w 43256"/>
              <a:gd name="connsiteY4" fmla="*/ 38949 h 43219"/>
              <a:gd name="connsiteX5" fmla="*/ 15846 w 43256"/>
              <a:gd name="connsiteY5" fmla="*/ 37209 h 43219"/>
              <a:gd name="connsiteX6" fmla="*/ 41834 w 43256"/>
              <a:gd name="connsiteY6" fmla="*/ 15213 h 43219"/>
              <a:gd name="connsiteX7" fmla="*/ 40386 w 43256"/>
              <a:gd name="connsiteY7" fmla="*/ 17889 h 43219"/>
              <a:gd name="connsiteX8" fmla="*/ 38360 w 43256"/>
              <a:gd name="connsiteY8" fmla="*/ 5285 h 43219"/>
              <a:gd name="connsiteX9" fmla="*/ 38436 w 43256"/>
              <a:gd name="connsiteY9" fmla="*/ 6549 h 43219"/>
              <a:gd name="connsiteX10" fmla="*/ 29114 w 43256"/>
              <a:gd name="connsiteY10" fmla="*/ 3811 h 43219"/>
              <a:gd name="connsiteX11" fmla="*/ 29856 w 43256"/>
              <a:gd name="connsiteY11" fmla="*/ 2199 h 43219"/>
              <a:gd name="connsiteX12" fmla="*/ 22177 w 43256"/>
              <a:gd name="connsiteY12" fmla="*/ 4579 h 43219"/>
              <a:gd name="connsiteX13" fmla="*/ 22536 w 43256"/>
              <a:gd name="connsiteY13" fmla="*/ 3189 h 43219"/>
              <a:gd name="connsiteX14" fmla="*/ 14036 w 43256"/>
              <a:gd name="connsiteY14" fmla="*/ 5051 h 43219"/>
              <a:gd name="connsiteX15" fmla="*/ 15336 w 43256"/>
              <a:gd name="connsiteY15" fmla="*/ 6399 h 43219"/>
              <a:gd name="connsiteX16" fmla="*/ 4163 w 43256"/>
              <a:gd name="connsiteY16" fmla="*/ 15648 h 43219"/>
              <a:gd name="connsiteX17" fmla="*/ 3936 w 43256"/>
              <a:gd name="connsiteY17" fmla="*/ 1422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4729 w 43256"/>
              <a:gd name="connsiteY0" fmla="*/ 26036 h 43219"/>
              <a:gd name="connsiteX1" fmla="*/ 2196 w 43256"/>
              <a:gd name="connsiteY1" fmla="*/ 25239 h 43219"/>
              <a:gd name="connsiteX2" fmla="*/ 6964 w 43256"/>
              <a:gd name="connsiteY2" fmla="*/ 34758 h 43219"/>
              <a:gd name="connsiteX3" fmla="*/ 5856 w 43256"/>
              <a:gd name="connsiteY3" fmla="*/ 35139 h 43219"/>
              <a:gd name="connsiteX4" fmla="*/ 41834 w 43256"/>
              <a:gd name="connsiteY4" fmla="*/ 15213 h 43219"/>
              <a:gd name="connsiteX5" fmla="*/ 40386 w 43256"/>
              <a:gd name="connsiteY5" fmla="*/ 17889 h 43219"/>
              <a:gd name="connsiteX6" fmla="*/ 38360 w 43256"/>
              <a:gd name="connsiteY6" fmla="*/ 5285 h 43219"/>
              <a:gd name="connsiteX7" fmla="*/ 38436 w 43256"/>
              <a:gd name="connsiteY7" fmla="*/ 6549 h 43219"/>
              <a:gd name="connsiteX8" fmla="*/ 29114 w 43256"/>
              <a:gd name="connsiteY8" fmla="*/ 3811 h 43219"/>
              <a:gd name="connsiteX9" fmla="*/ 29856 w 43256"/>
              <a:gd name="connsiteY9" fmla="*/ 2199 h 43219"/>
              <a:gd name="connsiteX10" fmla="*/ 22177 w 43256"/>
              <a:gd name="connsiteY10" fmla="*/ 4579 h 43219"/>
              <a:gd name="connsiteX11" fmla="*/ 22536 w 43256"/>
              <a:gd name="connsiteY11" fmla="*/ 3189 h 43219"/>
              <a:gd name="connsiteX12" fmla="*/ 14036 w 43256"/>
              <a:gd name="connsiteY12" fmla="*/ 5051 h 43219"/>
              <a:gd name="connsiteX13" fmla="*/ 15336 w 43256"/>
              <a:gd name="connsiteY13" fmla="*/ 6399 h 43219"/>
              <a:gd name="connsiteX14" fmla="*/ 4163 w 43256"/>
              <a:gd name="connsiteY14" fmla="*/ 15648 h 43219"/>
              <a:gd name="connsiteX15" fmla="*/ 3936 w 43256"/>
              <a:gd name="connsiteY15" fmla="*/ 1422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4729 w 43256"/>
              <a:gd name="connsiteY0" fmla="*/ 26036 h 43219"/>
              <a:gd name="connsiteX1" fmla="*/ 2196 w 43256"/>
              <a:gd name="connsiteY1" fmla="*/ 25239 h 43219"/>
              <a:gd name="connsiteX2" fmla="*/ 6964 w 43256"/>
              <a:gd name="connsiteY2" fmla="*/ 34758 h 43219"/>
              <a:gd name="connsiteX3" fmla="*/ 5856 w 43256"/>
              <a:gd name="connsiteY3" fmla="*/ 35139 h 43219"/>
              <a:gd name="connsiteX4" fmla="*/ 41834 w 43256"/>
              <a:gd name="connsiteY4" fmla="*/ 15213 h 43219"/>
              <a:gd name="connsiteX5" fmla="*/ 40386 w 43256"/>
              <a:gd name="connsiteY5" fmla="*/ 17889 h 43219"/>
              <a:gd name="connsiteX6" fmla="*/ 38360 w 43256"/>
              <a:gd name="connsiteY6" fmla="*/ 5285 h 43219"/>
              <a:gd name="connsiteX7" fmla="*/ 38436 w 43256"/>
              <a:gd name="connsiteY7" fmla="*/ 6549 h 43219"/>
              <a:gd name="connsiteX8" fmla="*/ 29114 w 43256"/>
              <a:gd name="connsiteY8" fmla="*/ 3811 h 43219"/>
              <a:gd name="connsiteX9" fmla="*/ 29856 w 43256"/>
              <a:gd name="connsiteY9" fmla="*/ 2199 h 43219"/>
              <a:gd name="connsiteX10" fmla="*/ 22177 w 43256"/>
              <a:gd name="connsiteY10" fmla="*/ 4579 h 43219"/>
              <a:gd name="connsiteX11" fmla="*/ 22536 w 43256"/>
              <a:gd name="connsiteY11" fmla="*/ 3189 h 43219"/>
              <a:gd name="connsiteX12" fmla="*/ 4163 w 43256"/>
              <a:gd name="connsiteY12" fmla="*/ 15648 h 43219"/>
              <a:gd name="connsiteX13" fmla="*/ 3936 w 43256"/>
              <a:gd name="connsiteY13" fmla="*/ 1422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4729 w 43256"/>
              <a:gd name="connsiteY0" fmla="*/ 26036 h 43219"/>
              <a:gd name="connsiteX1" fmla="*/ 2196 w 43256"/>
              <a:gd name="connsiteY1" fmla="*/ 25239 h 43219"/>
              <a:gd name="connsiteX2" fmla="*/ 6964 w 43256"/>
              <a:gd name="connsiteY2" fmla="*/ 34758 h 43219"/>
              <a:gd name="connsiteX3" fmla="*/ 5856 w 43256"/>
              <a:gd name="connsiteY3" fmla="*/ 35139 h 43219"/>
              <a:gd name="connsiteX4" fmla="*/ 38360 w 43256"/>
              <a:gd name="connsiteY4" fmla="*/ 5285 h 43219"/>
              <a:gd name="connsiteX5" fmla="*/ 38436 w 43256"/>
              <a:gd name="connsiteY5" fmla="*/ 6549 h 43219"/>
              <a:gd name="connsiteX6" fmla="*/ 29114 w 43256"/>
              <a:gd name="connsiteY6" fmla="*/ 3811 h 43219"/>
              <a:gd name="connsiteX7" fmla="*/ 29856 w 43256"/>
              <a:gd name="connsiteY7" fmla="*/ 2199 h 43219"/>
              <a:gd name="connsiteX8" fmla="*/ 22177 w 43256"/>
              <a:gd name="connsiteY8" fmla="*/ 4579 h 43219"/>
              <a:gd name="connsiteX9" fmla="*/ 22536 w 43256"/>
              <a:gd name="connsiteY9" fmla="*/ 3189 h 43219"/>
              <a:gd name="connsiteX10" fmla="*/ 4163 w 43256"/>
              <a:gd name="connsiteY10" fmla="*/ 15648 h 43219"/>
              <a:gd name="connsiteX11" fmla="*/ 3936 w 43256"/>
              <a:gd name="connsiteY11" fmla="*/ 1422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6964 w 43256"/>
              <a:gd name="connsiteY0" fmla="*/ 34758 h 43219"/>
              <a:gd name="connsiteX1" fmla="*/ 5856 w 43256"/>
              <a:gd name="connsiteY1" fmla="*/ 35139 h 43219"/>
              <a:gd name="connsiteX2" fmla="*/ 38360 w 43256"/>
              <a:gd name="connsiteY2" fmla="*/ 5285 h 43219"/>
              <a:gd name="connsiteX3" fmla="*/ 38436 w 43256"/>
              <a:gd name="connsiteY3" fmla="*/ 6549 h 43219"/>
              <a:gd name="connsiteX4" fmla="*/ 29114 w 43256"/>
              <a:gd name="connsiteY4" fmla="*/ 3811 h 43219"/>
              <a:gd name="connsiteX5" fmla="*/ 29856 w 43256"/>
              <a:gd name="connsiteY5" fmla="*/ 2199 h 43219"/>
              <a:gd name="connsiteX6" fmla="*/ 22177 w 43256"/>
              <a:gd name="connsiteY6" fmla="*/ 4579 h 43219"/>
              <a:gd name="connsiteX7" fmla="*/ 22536 w 43256"/>
              <a:gd name="connsiteY7" fmla="*/ 3189 h 43219"/>
              <a:gd name="connsiteX8" fmla="*/ 4163 w 43256"/>
              <a:gd name="connsiteY8" fmla="*/ 15648 h 43219"/>
              <a:gd name="connsiteX9" fmla="*/ 3936 w 43256"/>
              <a:gd name="connsiteY9" fmla="*/ 1422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38360 w 43256"/>
              <a:gd name="connsiteY0" fmla="*/ 5285 h 43219"/>
              <a:gd name="connsiteX1" fmla="*/ 38436 w 43256"/>
              <a:gd name="connsiteY1" fmla="*/ 6549 h 43219"/>
              <a:gd name="connsiteX2" fmla="*/ 29114 w 43256"/>
              <a:gd name="connsiteY2" fmla="*/ 3811 h 43219"/>
              <a:gd name="connsiteX3" fmla="*/ 29856 w 43256"/>
              <a:gd name="connsiteY3" fmla="*/ 2199 h 43219"/>
              <a:gd name="connsiteX4" fmla="*/ 22177 w 43256"/>
              <a:gd name="connsiteY4" fmla="*/ 4579 h 43219"/>
              <a:gd name="connsiteX5" fmla="*/ 22536 w 43256"/>
              <a:gd name="connsiteY5" fmla="*/ 3189 h 43219"/>
              <a:gd name="connsiteX6" fmla="*/ 4163 w 43256"/>
              <a:gd name="connsiteY6" fmla="*/ 15648 h 43219"/>
              <a:gd name="connsiteX7" fmla="*/ 3936 w 43256"/>
              <a:gd name="connsiteY7" fmla="*/ 14229 h 43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256" h="43219">
                <a:moveTo>
                  <a:pt x="3936" y="14229"/>
                </a:moveTo>
                <a:cubicBezTo>
                  <a:pt x="3665" y="11516"/>
                  <a:pt x="4297" y="8780"/>
                  <a:pt x="5659" y="6766"/>
                </a:cubicBezTo>
                <a:cubicBezTo>
                  <a:pt x="7811" y="3585"/>
                  <a:pt x="11300" y="2876"/>
                  <a:pt x="14041" y="5061"/>
                </a:cubicBezTo>
                <a:cubicBezTo>
                  <a:pt x="15714" y="768"/>
                  <a:pt x="19950" y="-119"/>
                  <a:pt x="22492" y="3291"/>
                </a:cubicBezTo>
                <a:cubicBezTo>
                  <a:pt x="23133" y="1542"/>
                  <a:pt x="24364" y="333"/>
                  <a:pt x="25785" y="59"/>
                </a:cubicBezTo>
                <a:cubicBezTo>
                  <a:pt x="27349" y="-243"/>
                  <a:pt x="28911" y="629"/>
                  <a:pt x="29869" y="2340"/>
                </a:cubicBezTo>
                <a:cubicBezTo>
                  <a:pt x="31251" y="126"/>
                  <a:pt x="33537" y="-601"/>
                  <a:pt x="35499" y="549"/>
                </a:cubicBezTo>
                <a:cubicBezTo>
                  <a:pt x="36994" y="1425"/>
                  <a:pt x="38066" y="3259"/>
                  <a:pt x="38354" y="5435"/>
                </a:cubicBezTo>
                <a:cubicBezTo>
                  <a:pt x="40082" y="6077"/>
                  <a:pt x="41458" y="7857"/>
                  <a:pt x="42018" y="10177"/>
                </a:cubicBezTo>
                <a:cubicBezTo>
                  <a:pt x="42425" y="11861"/>
                  <a:pt x="42367" y="13690"/>
                  <a:pt x="41854" y="15319"/>
                </a:cubicBezTo>
                <a:cubicBezTo>
                  <a:pt x="43115" y="17553"/>
                  <a:pt x="43556" y="20449"/>
                  <a:pt x="43052" y="23181"/>
                </a:cubicBezTo>
                <a:cubicBezTo>
                  <a:pt x="42382" y="26813"/>
                  <a:pt x="40164" y="29533"/>
                  <a:pt x="37440" y="30063"/>
                </a:cubicBezTo>
                <a:cubicBezTo>
                  <a:pt x="37427" y="32330"/>
                  <a:pt x="36694" y="34480"/>
                  <a:pt x="35431" y="35960"/>
                </a:cubicBezTo>
                <a:cubicBezTo>
                  <a:pt x="33512" y="38209"/>
                  <a:pt x="30740" y="38498"/>
                  <a:pt x="28591" y="36674"/>
                </a:cubicBezTo>
                <a:cubicBezTo>
                  <a:pt x="27896" y="39807"/>
                  <a:pt x="26035" y="42202"/>
                  <a:pt x="23703" y="42965"/>
                </a:cubicBezTo>
                <a:cubicBezTo>
                  <a:pt x="20955" y="43864"/>
                  <a:pt x="18087" y="42332"/>
                  <a:pt x="16516" y="39125"/>
                </a:cubicBezTo>
                <a:cubicBezTo>
                  <a:pt x="12808" y="42169"/>
                  <a:pt x="7992" y="40458"/>
                  <a:pt x="5840" y="35331"/>
                </a:cubicBezTo>
                <a:cubicBezTo>
                  <a:pt x="3726" y="35668"/>
                  <a:pt x="1741" y="33883"/>
                  <a:pt x="1146" y="31109"/>
                </a:cubicBezTo>
                <a:cubicBezTo>
                  <a:pt x="715" y="29102"/>
                  <a:pt x="1096" y="26936"/>
                  <a:pt x="2149" y="25410"/>
                </a:cubicBezTo>
                <a:cubicBezTo>
                  <a:pt x="655" y="24213"/>
                  <a:pt x="-177" y="21916"/>
                  <a:pt x="31" y="19563"/>
                </a:cubicBezTo>
                <a:cubicBezTo>
                  <a:pt x="275" y="16808"/>
                  <a:pt x="1881" y="14650"/>
                  <a:pt x="3899" y="14366"/>
                </a:cubicBezTo>
                <a:cubicBezTo>
                  <a:pt x="3911" y="14320"/>
                  <a:pt x="3924" y="14275"/>
                  <a:pt x="3936" y="14229"/>
                </a:cubicBezTo>
                <a:close/>
              </a:path>
              <a:path w="43256" h="43219" fill="none" extrusionOk="0">
                <a:moveTo>
                  <a:pt x="38360" y="5285"/>
                </a:moveTo>
                <a:cubicBezTo>
                  <a:pt x="38415" y="5702"/>
                  <a:pt x="38441" y="6125"/>
                  <a:pt x="38436" y="6549"/>
                </a:cubicBezTo>
                <a:moveTo>
                  <a:pt x="29114" y="3811"/>
                </a:moveTo>
                <a:cubicBezTo>
                  <a:pt x="29303" y="3228"/>
                  <a:pt x="29552" y="2685"/>
                  <a:pt x="29856" y="2199"/>
                </a:cubicBezTo>
                <a:moveTo>
                  <a:pt x="22177" y="4579"/>
                </a:moveTo>
                <a:cubicBezTo>
                  <a:pt x="22254" y="4097"/>
                  <a:pt x="22375" y="3630"/>
                  <a:pt x="22536" y="3189"/>
                </a:cubicBezTo>
                <a:moveTo>
                  <a:pt x="4163" y="15648"/>
                </a:moveTo>
                <a:cubicBezTo>
                  <a:pt x="4060" y="15184"/>
                  <a:pt x="3984" y="14710"/>
                  <a:pt x="3936" y="14229"/>
                </a:cubicBezTo>
              </a:path>
            </a:pathLst>
          </a:custGeom>
          <a:solidFill>
            <a:schemeClr val="bg1"/>
          </a:solidFill>
          <a:ln w="38100">
            <a:solidFill>
              <a:srgbClr val="F08115"/>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a:p>
        </p:txBody>
      </p:sp>
      <p:pic>
        <p:nvPicPr>
          <p:cNvPr id="14340" name="Whole Clas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53325" y="542925"/>
            <a:ext cx="1238250" cy="865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Box 7"/>
          <p:cNvSpPr txBox="1">
            <a:spLocks noChangeArrowheads="1"/>
          </p:cNvSpPr>
          <p:nvPr/>
        </p:nvSpPr>
        <p:spPr bwMode="auto">
          <a:xfrm>
            <a:off x="3569742" y="2197100"/>
            <a:ext cx="3511550" cy="369888"/>
          </a:xfrm>
          <a:prstGeom prst="rect">
            <a:avLst/>
          </a:prstGeom>
          <a:noFill/>
          <a:ln>
            <a:noFill/>
          </a:ln>
        </p:spPr>
        <p:txBody>
          <a:bodyPr>
            <a:spAutoFit/>
          </a:bodyPr>
          <a:lstStyle>
            <a:lvl1pPr>
              <a:lnSpc>
                <a:spcPct val="90000"/>
              </a:lnSpc>
              <a:spcBef>
                <a:spcPts val="1000"/>
              </a:spcBef>
              <a:buFont typeface="Arial" panose="020B0604020202020204" pitchFamily="34" charset="0"/>
              <a:buChar char="•"/>
              <a:defRPr>
                <a:solidFill>
                  <a:srgbClr val="1C1C1C"/>
                </a:solidFill>
                <a:latin typeface="Twinkl" pitchFamily="2" charset="0"/>
                <a:ea typeface="Tuffy-TTF" panose="020B0603060100000000" pitchFamily="34" charset="0"/>
                <a:cs typeface="Tuffy-TTF" panose="020B0603060100000000" pitchFamily="34" charset="0"/>
              </a:defRPr>
            </a:lvl1pPr>
            <a:lvl2pPr marL="742950" indent="-285750">
              <a:lnSpc>
                <a:spcPct val="90000"/>
              </a:lnSpc>
              <a:spcBef>
                <a:spcPts val="500"/>
              </a:spcBef>
              <a:buFont typeface="Arial" panose="020B0604020202020204" pitchFamily="34" charset="0"/>
              <a:buChar char="•"/>
              <a:defRPr sz="1600">
                <a:solidFill>
                  <a:srgbClr val="1C1C1C"/>
                </a:solidFill>
                <a:latin typeface="Twinkl" pitchFamily="2" charset="0"/>
                <a:ea typeface="Tuffy-TTF" panose="020B0603060100000000" pitchFamily="34" charset="0"/>
                <a:cs typeface="Tuffy-TTF" panose="020B0603060100000000" pitchFamily="34" charset="0"/>
              </a:defRPr>
            </a:lvl2pPr>
            <a:lvl3pPr marL="1143000" indent="-228600">
              <a:lnSpc>
                <a:spcPct val="90000"/>
              </a:lnSpc>
              <a:spcBef>
                <a:spcPts val="500"/>
              </a:spcBef>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3pPr>
            <a:lvl4pPr marL="1600200" indent="-228600">
              <a:lnSpc>
                <a:spcPct val="90000"/>
              </a:lnSpc>
              <a:spcBef>
                <a:spcPts val="500"/>
              </a:spcBef>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4pPr>
            <a:lvl5pPr marL="2057400" indent="-228600">
              <a:lnSpc>
                <a:spcPct val="90000"/>
              </a:lnSpc>
              <a:spcBef>
                <a:spcPts val="500"/>
              </a:spcBef>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9pPr>
          </a:lstStyle>
          <a:p>
            <a:pPr algn="ctr" eaLnBrk="1" hangingPunct="1">
              <a:lnSpc>
                <a:spcPct val="100000"/>
              </a:lnSpc>
              <a:spcBef>
                <a:spcPct val="0"/>
              </a:spcBef>
              <a:buFontTx/>
              <a:buNone/>
            </a:pPr>
            <a:r>
              <a:rPr lang="en-GB" altLang="en-US" dirty="0">
                <a:solidFill>
                  <a:schemeClr val="tx1"/>
                </a:solidFill>
              </a:rPr>
              <a:t>Let’s all sit very quietly.</a:t>
            </a:r>
          </a:p>
        </p:txBody>
      </p:sp>
      <p:sp>
        <p:nvSpPr>
          <p:cNvPr id="9" name="TextBox 8"/>
          <p:cNvSpPr txBox="1">
            <a:spLocks noChangeArrowheads="1"/>
          </p:cNvSpPr>
          <p:nvPr/>
        </p:nvSpPr>
        <p:spPr bwMode="auto">
          <a:xfrm>
            <a:off x="2985542" y="2589213"/>
            <a:ext cx="4679950" cy="369887"/>
          </a:xfrm>
          <a:prstGeom prst="rect">
            <a:avLst/>
          </a:prstGeom>
          <a:noFill/>
          <a:ln>
            <a:noFill/>
          </a:ln>
        </p:spPr>
        <p:txBody>
          <a:bodyPr>
            <a:spAutoFit/>
          </a:bodyPr>
          <a:lstStyle>
            <a:lvl1pPr>
              <a:lnSpc>
                <a:spcPct val="90000"/>
              </a:lnSpc>
              <a:spcBef>
                <a:spcPts val="1000"/>
              </a:spcBef>
              <a:buFont typeface="Arial" panose="020B0604020202020204" pitchFamily="34" charset="0"/>
              <a:buChar char="•"/>
              <a:defRPr>
                <a:solidFill>
                  <a:srgbClr val="1C1C1C"/>
                </a:solidFill>
                <a:latin typeface="Twinkl" pitchFamily="2" charset="0"/>
                <a:ea typeface="Tuffy-TTF" panose="020B0603060100000000" pitchFamily="34" charset="0"/>
                <a:cs typeface="Tuffy-TTF" panose="020B0603060100000000" pitchFamily="34" charset="0"/>
              </a:defRPr>
            </a:lvl1pPr>
            <a:lvl2pPr marL="742950" indent="-285750">
              <a:lnSpc>
                <a:spcPct val="90000"/>
              </a:lnSpc>
              <a:spcBef>
                <a:spcPts val="500"/>
              </a:spcBef>
              <a:buFont typeface="Arial" panose="020B0604020202020204" pitchFamily="34" charset="0"/>
              <a:buChar char="•"/>
              <a:defRPr sz="1600">
                <a:solidFill>
                  <a:srgbClr val="1C1C1C"/>
                </a:solidFill>
                <a:latin typeface="Twinkl" pitchFamily="2" charset="0"/>
                <a:ea typeface="Tuffy-TTF" panose="020B0603060100000000" pitchFamily="34" charset="0"/>
                <a:cs typeface="Tuffy-TTF" panose="020B0603060100000000" pitchFamily="34" charset="0"/>
              </a:defRPr>
            </a:lvl2pPr>
            <a:lvl3pPr marL="1143000" indent="-228600">
              <a:lnSpc>
                <a:spcPct val="90000"/>
              </a:lnSpc>
              <a:spcBef>
                <a:spcPts val="500"/>
              </a:spcBef>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3pPr>
            <a:lvl4pPr marL="1600200" indent="-228600">
              <a:lnSpc>
                <a:spcPct val="90000"/>
              </a:lnSpc>
              <a:spcBef>
                <a:spcPts val="500"/>
              </a:spcBef>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4pPr>
            <a:lvl5pPr marL="2057400" indent="-228600">
              <a:lnSpc>
                <a:spcPct val="90000"/>
              </a:lnSpc>
              <a:spcBef>
                <a:spcPts val="500"/>
              </a:spcBef>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9pPr>
          </a:lstStyle>
          <a:p>
            <a:pPr algn="ctr" eaLnBrk="1" hangingPunct="1">
              <a:lnSpc>
                <a:spcPct val="100000"/>
              </a:lnSpc>
              <a:spcBef>
                <a:spcPct val="0"/>
              </a:spcBef>
              <a:buFontTx/>
              <a:buNone/>
            </a:pPr>
            <a:r>
              <a:rPr lang="en-GB" altLang="en-US" dirty="0">
                <a:solidFill>
                  <a:schemeClr val="tx1"/>
                </a:solidFill>
              </a:rPr>
              <a:t>Try to clear your mind.</a:t>
            </a:r>
          </a:p>
        </p:txBody>
      </p:sp>
      <p:sp>
        <p:nvSpPr>
          <p:cNvPr id="10" name="TextBox 9"/>
          <p:cNvSpPr txBox="1">
            <a:spLocks noChangeArrowheads="1"/>
          </p:cNvSpPr>
          <p:nvPr/>
        </p:nvSpPr>
        <p:spPr bwMode="auto">
          <a:xfrm>
            <a:off x="2985542" y="2982913"/>
            <a:ext cx="4679950" cy="368300"/>
          </a:xfrm>
          <a:prstGeom prst="rect">
            <a:avLst/>
          </a:prstGeom>
          <a:noFill/>
          <a:ln>
            <a:noFill/>
          </a:ln>
        </p:spPr>
        <p:txBody>
          <a:bodyPr>
            <a:spAutoFit/>
          </a:bodyPr>
          <a:lstStyle>
            <a:lvl1pPr>
              <a:lnSpc>
                <a:spcPct val="90000"/>
              </a:lnSpc>
              <a:spcBef>
                <a:spcPts val="1000"/>
              </a:spcBef>
              <a:buFont typeface="Arial" panose="020B0604020202020204" pitchFamily="34" charset="0"/>
              <a:buChar char="•"/>
              <a:defRPr>
                <a:solidFill>
                  <a:srgbClr val="1C1C1C"/>
                </a:solidFill>
                <a:latin typeface="Twinkl" pitchFamily="2" charset="0"/>
                <a:ea typeface="Tuffy-TTF" panose="020B0603060100000000" pitchFamily="34" charset="0"/>
                <a:cs typeface="Tuffy-TTF" panose="020B0603060100000000" pitchFamily="34" charset="0"/>
              </a:defRPr>
            </a:lvl1pPr>
            <a:lvl2pPr marL="742950" indent="-285750">
              <a:lnSpc>
                <a:spcPct val="90000"/>
              </a:lnSpc>
              <a:spcBef>
                <a:spcPts val="500"/>
              </a:spcBef>
              <a:buFont typeface="Arial" panose="020B0604020202020204" pitchFamily="34" charset="0"/>
              <a:buChar char="•"/>
              <a:defRPr sz="1600">
                <a:solidFill>
                  <a:srgbClr val="1C1C1C"/>
                </a:solidFill>
                <a:latin typeface="Twinkl" pitchFamily="2" charset="0"/>
                <a:ea typeface="Tuffy-TTF" panose="020B0603060100000000" pitchFamily="34" charset="0"/>
                <a:cs typeface="Tuffy-TTF" panose="020B0603060100000000" pitchFamily="34" charset="0"/>
              </a:defRPr>
            </a:lvl2pPr>
            <a:lvl3pPr marL="1143000" indent="-228600">
              <a:lnSpc>
                <a:spcPct val="90000"/>
              </a:lnSpc>
              <a:spcBef>
                <a:spcPts val="500"/>
              </a:spcBef>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3pPr>
            <a:lvl4pPr marL="1600200" indent="-228600">
              <a:lnSpc>
                <a:spcPct val="90000"/>
              </a:lnSpc>
              <a:spcBef>
                <a:spcPts val="500"/>
              </a:spcBef>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4pPr>
            <a:lvl5pPr marL="2057400" indent="-228600">
              <a:lnSpc>
                <a:spcPct val="90000"/>
              </a:lnSpc>
              <a:spcBef>
                <a:spcPts val="500"/>
              </a:spcBef>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9pPr>
          </a:lstStyle>
          <a:p>
            <a:pPr algn="ctr" eaLnBrk="1" hangingPunct="1">
              <a:lnSpc>
                <a:spcPct val="100000"/>
              </a:lnSpc>
              <a:spcBef>
                <a:spcPct val="0"/>
              </a:spcBef>
              <a:buFontTx/>
              <a:buNone/>
            </a:pPr>
            <a:r>
              <a:rPr lang="en-GB" altLang="en-US" dirty="0">
                <a:solidFill>
                  <a:schemeClr val="tx1"/>
                </a:solidFill>
              </a:rPr>
              <a:t>If it helps, you can close your eyes.</a:t>
            </a:r>
          </a:p>
        </p:txBody>
      </p:sp>
      <p:sp>
        <p:nvSpPr>
          <p:cNvPr id="11" name="TextBox 10"/>
          <p:cNvSpPr txBox="1">
            <a:spLocks noChangeArrowheads="1"/>
          </p:cNvSpPr>
          <p:nvPr/>
        </p:nvSpPr>
        <p:spPr bwMode="auto">
          <a:xfrm>
            <a:off x="2985542" y="3375025"/>
            <a:ext cx="4679950" cy="369888"/>
          </a:xfrm>
          <a:prstGeom prst="rect">
            <a:avLst/>
          </a:prstGeom>
          <a:noFill/>
          <a:ln>
            <a:noFill/>
          </a:ln>
        </p:spPr>
        <p:txBody>
          <a:bodyPr>
            <a:spAutoFit/>
          </a:bodyPr>
          <a:lstStyle>
            <a:lvl1pPr>
              <a:lnSpc>
                <a:spcPct val="90000"/>
              </a:lnSpc>
              <a:spcBef>
                <a:spcPts val="1000"/>
              </a:spcBef>
              <a:buFont typeface="Arial" panose="020B0604020202020204" pitchFamily="34" charset="0"/>
              <a:buChar char="•"/>
              <a:defRPr>
                <a:solidFill>
                  <a:srgbClr val="1C1C1C"/>
                </a:solidFill>
                <a:latin typeface="Twinkl" pitchFamily="2" charset="0"/>
                <a:ea typeface="Tuffy-TTF" panose="020B0603060100000000" pitchFamily="34" charset="0"/>
                <a:cs typeface="Tuffy-TTF" panose="020B0603060100000000" pitchFamily="34" charset="0"/>
              </a:defRPr>
            </a:lvl1pPr>
            <a:lvl2pPr marL="742950" indent="-285750">
              <a:lnSpc>
                <a:spcPct val="90000"/>
              </a:lnSpc>
              <a:spcBef>
                <a:spcPts val="500"/>
              </a:spcBef>
              <a:buFont typeface="Arial" panose="020B0604020202020204" pitchFamily="34" charset="0"/>
              <a:buChar char="•"/>
              <a:defRPr sz="1600">
                <a:solidFill>
                  <a:srgbClr val="1C1C1C"/>
                </a:solidFill>
                <a:latin typeface="Twinkl" pitchFamily="2" charset="0"/>
                <a:ea typeface="Tuffy-TTF" panose="020B0603060100000000" pitchFamily="34" charset="0"/>
                <a:cs typeface="Tuffy-TTF" panose="020B0603060100000000" pitchFamily="34" charset="0"/>
              </a:defRPr>
            </a:lvl2pPr>
            <a:lvl3pPr marL="1143000" indent="-228600">
              <a:lnSpc>
                <a:spcPct val="90000"/>
              </a:lnSpc>
              <a:spcBef>
                <a:spcPts val="500"/>
              </a:spcBef>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3pPr>
            <a:lvl4pPr marL="1600200" indent="-228600">
              <a:lnSpc>
                <a:spcPct val="90000"/>
              </a:lnSpc>
              <a:spcBef>
                <a:spcPts val="500"/>
              </a:spcBef>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4pPr>
            <a:lvl5pPr marL="2057400" indent="-228600">
              <a:lnSpc>
                <a:spcPct val="90000"/>
              </a:lnSpc>
              <a:spcBef>
                <a:spcPts val="500"/>
              </a:spcBef>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9pPr>
          </a:lstStyle>
          <a:p>
            <a:pPr algn="ctr" eaLnBrk="1" hangingPunct="1">
              <a:lnSpc>
                <a:spcPct val="100000"/>
              </a:lnSpc>
              <a:spcBef>
                <a:spcPct val="0"/>
              </a:spcBef>
              <a:buFontTx/>
              <a:buNone/>
            </a:pPr>
            <a:r>
              <a:rPr lang="en-GB" altLang="en-US" dirty="0">
                <a:solidFill>
                  <a:schemeClr val="tx1"/>
                </a:solidFill>
              </a:rPr>
              <a:t>Now, think of a happy thought…</a:t>
            </a:r>
          </a:p>
        </p:txBody>
      </p:sp>
      <p:sp>
        <p:nvSpPr>
          <p:cNvPr id="12" name="TextBox 11"/>
          <p:cNvSpPr txBox="1">
            <a:spLocks noChangeArrowheads="1"/>
          </p:cNvSpPr>
          <p:nvPr/>
        </p:nvSpPr>
        <p:spPr bwMode="auto">
          <a:xfrm>
            <a:off x="2699792" y="3767138"/>
            <a:ext cx="5251450" cy="646112"/>
          </a:xfrm>
          <a:prstGeom prst="rect">
            <a:avLst/>
          </a:prstGeom>
          <a:noFill/>
          <a:ln>
            <a:noFill/>
          </a:ln>
        </p:spPr>
        <p:txBody>
          <a:bodyPr>
            <a:spAutoFit/>
          </a:bodyPr>
          <a:lstStyle>
            <a:lvl1pPr>
              <a:lnSpc>
                <a:spcPct val="90000"/>
              </a:lnSpc>
              <a:spcBef>
                <a:spcPts val="1000"/>
              </a:spcBef>
              <a:buFont typeface="Arial" panose="020B0604020202020204" pitchFamily="34" charset="0"/>
              <a:buChar char="•"/>
              <a:defRPr>
                <a:solidFill>
                  <a:srgbClr val="1C1C1C"/>
                </a:solidFill>
                <a:latin typeface="Twinkl" pitchFamily="2" charset="0"/>
                <a:ea typeface="Tuffy-TTF" panose="020B0603060100000000" pitchFamily="34" charset="0"/>
                <a:cs typeface="Tuffy-TTF" panose="020B0603060100000000" pitchFamily="34" charset="0"/>
              </a:defRPr>
            </a:lvl1pPr>
            <a:lvl2pPr marL="742950" indent="-285750">
              <a:lnSpc>
                <a:spcPct val="90000"/>
              </a:lnSpc>
              <a:spcBef>
                <a:spcPts val="500"/>
              </a:spcBef>
              <a:buFont typeface="Arial" panose="020B0604020202020204" pitchFamily="34" charset="0"/>
              <a:buChar char="•"/>
              <a:defRPr sz="1600">
                <a:solidFill>
                  <a:srgbClr val="1C1C1C"/>
                </a:solidFill>
                <a:latin typeface="Twinkl" pitchFamily="2" charset="0"/>
                <a:ea typeface="Tuffy-TTF" panose="020B0603060100000000" pitchFamily="34" charset="0"/>
                <a:cs typeface="Tuffy-TTF" panose="020B0603060100000000" pitchFamily="34" charset="0"/>
              </a:defRPr>
            </a:lvl2pPr>
            <a:lvl3pPr marL="1143000" indent="-228600">
              <a:lnSpc>
                <a:spcPct val="90000"/>
              </a:lnSpc>
              <a:spcBef>
                <a:spcPts val="500"/>
              </a:spcBef>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3pPr>
            <a:lvl4pPr marL="1600200" indent="-228600">
              <a:lnSpc>
                <a:spcPct val="90000"/>
              </a:lnSpc>
              <a:spcBef>
                <a:spcPts val="500"/>
              </a:spcBef>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4pPr>
            <a:lvl5pPr marL="2057400" indent="-228600">
              <a:lnSpc>
                <a:spcPct val="90000"/>
              </a:lnSpc>
              <a:spcBef>
                <a:spcPts val="500"/>
              </a:spcBef>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9pPr>
          </a:lstStyle>
          <a:p>
            <a:pPr algn="ctr" eaLnBrk="1" hangingPunct="1">
              <a:lnSpc>
                <a:spcPct val="100000"/>
              </a:lnSpc>
              <a:spcBef>
                <a:spcPct val="0"/>
              </a:spcBef>
              <a:buFontTx/>
              <a:buNone/>
            </a:pPr>
            <a:r>
              <a:rPr lang="en-GB" altLang="en-US" dirty="0">
                <a:solidFill>
                  <a:schemeClr val="tx1"/>
                </a:solidFill>
              </a:rPr>
              <a:t>This could be something you are looking forward to or a happy occasion that you were part of. </a:t>
            </a:r>
          </a:p>
        </p:txBody>
      </p:sp>
      <p:sp>
        <p:nvSpPr>
          <p:cNvPr id="13" name="TextBox 12"/>
          <p:cNvSpPr txBox="1">
            <a:spLocks noChangeArrowheads="1"/>
          </p:cNvSpPr>
          <p:nvPr/>
        </p:nvSpPr>
        <p:spPr bwMode="auto">
          <a:xfrm>
            <a:off x="2906167" y="4437063"/>
            <a:ext cx="4838700" cy="646112"/>
          </a:xfrm>
          <a:prstGeom prst="rect">
            <a:avLst/>
          </a:prstGeom>
          <a:noFill/>
          <a:ln>
            <a:noFill/>
          </a:ln>
        </p:spPr>
        <p:txBody>
          <a:bodyPr>
            <a:spAutoFit/>
          </a:bodyPr>
          <a:lstStyle>
            <a:lvl1pPr>
              <a:lnSpc>
                <a:spcPct val="90000"/>
              </a:lnSpc>
              <a:spcBef>
                <a:spcPts val="1000"/>
              </a:spcBef>
              <a:buFont typeface="Arial" panose="020B0604020202020204" pitchFamily="34" charset="0"/>
              <a:buChar char="•"/>
              <a:defRPr>
                <a:solidFill>
                  <a:srgbClr val="1C1C1C"/>
                </a:solidFill>
                <a:latin typeface="Twinkl" pitchFamily="2" charset="0"/>
                <a:ea typeface="Tuffy-TTF" panose="020B0603060100000000" pitchFamily="34" charset="0"/>
                <a:cs typeface="Tuffy-TTF" panose="020B0603060100000000" pitchFamily="34" charset="0"/>
              </a:defRPr>
            </a:lvl1pPr>
            <a:lvl2pPr marL="742950" indent="-285750">
              <a:lnSpc>
                <a:spcPct val="90000"/>
              </a:lnSpc>
              <a:spcBef>
                <a:spcPts val="500"/>
              </a:spcBef>
              <a:buFont typeface="Arial" panose="020B0604020202020204" pitchFamily="34" charset="0"/>
              <a:buChar char="•"/>
              <a:defRPr sz="1600">
                <a:solidFill>
                  <a:srgbClr val="1C1C1C"/>
                </a:solidFill>
                <a:latin typeface="Twinkl" pitchFamily="2" charset="0"/>
                <a:ea typeface="Tuffy-TTF" panose="020B0603060100000000" pitchFamily="34" charset="0"/>
                <a:cs typeface="Tuffy-TTF" panose="020B0603060100000000" pitchFamily="34" charset="0"/>
              </a:defRPr>
            </a:lvl2pPr>
            <a:lvl3pPr marL="1143000" indent="-228600">
              <a:lnSpc>
                <a:spcPct val="90000"/>
              </a:lnSpc>
              <a:spcBef>
                <a:spcPts val="500"/>
              </a:spcBef>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3pPr>
            <a:lvl4pPr marL="1600200" indent="-228600">
              <a:lnSpc>
                <a:spcPct val="90000"/>
              </a:lnSpc>
              <a:spcBef>
                <a:spcPts val="500"/>
              </a:spcBef>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4pPr>
            <a:lvl5pPr marL="2057400" indent="-228600">
              <a:lnSpc>
                <a:spcPct val="90000"/>
              </a:lnSpc>
              <a:spcBef>
                <a:spcPts val="500"/>
              </a:spcBef>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9pPr>
          </a:lstStyle>
          <a:p>
            <a:pPr algn="ctr" eaLnBrk="1" hangingPunct="1">
              <a:lnSpc>
                <a:spcPct val="100000"/>
              </a:lnSpc>
              <a:spcBef>
                <a:spcPct val="0"/>
              </a:spcBef>
              <a:buFontTx/>
              <a:buNone/>
            </a:pPr>
            <a:r>
              <a:rPr lang="en-GB" altLang="en-US" dirty="0">
                <a:solidFill>
                  <a:schemeClr val="tx1"/>
                </a:solidFill>
              </a:rPr>
              <a:t>It might be a thought about a particular person or place that makes you feel happy.</a:t>
            </a:r>
          </a:p>
        </p:txBody>
      </p:sp>
      <p:sp>
        <p:nvSpPr>
          <p:cNvPr id="14" name="Oval 13">
            <a:extLst>
              <a:ext uri="{FF2B5EF4-FFF2-40B4-BE49-F238E27FC236}">
                <a16:creationId xmlns:a16="http://schemas.microsoft.com/office/drawing/2014/main" id="{5EB772A6-5339-4361-9BB3-87E1CEBA45D0}"/>
              </a:ext>
            </a:extLst>
          </p:cNvPr>
          <p:cNvSpPr/>
          <p:nvPr/>
        </p:nvSpPr>
        <p:spPr>
          <a:xfrm>
            <a:off x="2051720" y="2484636"/>
            <a:ext cx="368300" cy="368300"/>
          </a:xfrm>
          <a:prstGeom prst="ellipse">
            <a:avLst/>
          </a:prstGeom>
          <a:solidFill>
            <a:schemeClr val="bg1"/>
          </a:solidFill>
          <a:ln w="28575">
            <a:solidFill>
              <a:srgbClr val="F08115"/>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a:p>
        </p:txBody>
      </p:sp>
      <p:sp>
        <p:nvSpPr>
          <p:cNvPr id="15" name="Oval 14">
            <a:extLst>
              <a:ext uri="{FF2B5EF4-FFF2-40B4-BE49-F238E27FC236}">
                <a16:creationId xmlns:a16="http://schemas.microsoft.com/office/drawing/2014/main" id="{64A4A0CD-BB14-4B6F-9E24-2D364D611B97}"/>
              </a:ext>
            </a:extLst>
          </p:cNvPr>
          <p:cNvSpPr/>
          <p:nvPr/>
        </p:nvSpPr>
        <p:spPr>
          <a:xfrm>
            <a:off x="1656433" y="2998788"/>
            <a:ext cx="168275" cy="168275"/>
          </a:xfrm>
          <a:prstGeom prst="ellipse">
            <a:avLst/>
          </a:prstGeom>
          <a:solidFill>
            <a:schemeClr val="bg1"/>
          </a:solidFill>
          <a:ln w="28575">
            <a:solidFill>
              <a:srgbClr val="F08115"/>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a:p>
        </p:txBody>
      </p:sp>
      <p:pic>
        <p:nvPicPr>
          <p:cNvPr id="5" name="Picture 4">
            <a:extLst>
              <a:ext uri="{FF2B5EF4-FFF2-40B4-BE49-F238E27FC236}">
                <a16:creationId xmlns:a16="http://schemas.microsoft.com/office/drawing/2014/main" id="{CCB2A399-1B50-4FC7-9180-4346A7C4D39B}"/>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396552" y="3292950"/>
            <a:ext cx="4104455" cy="4484137"/>
          </a:xfrm>
          <a:prstGeom prst="roundRect">
            <a:avLst>
              <a:gd name="adj" fmla="val 5379"/>
            </a:avLst>
          </a:prstGeom>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childTnLst>
                          </p:cTn>
                        </p:par>
                        <p:par>
                          <p:cTn id="8" fill="hold" nodeType="afterGroup">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4"/>
                                        </p:tgtEl>
                                        <p:attrNameLst>
                                          <p:attrName>style.visibility</p:attrName>
                                        </p:attrNameLst>
                                      </p:cBhvr>
                                      <p:to>
                                        <p:strVal val="visible"/>
                                      </p:to>
                                    </p:set>
                                    <p:animEffect transition="in" filter="fade">
                                      <p:cBhvr>
                                        <p:cTn id="11" dur="500"/>
                                        <p:tgtEl>
                                          <p:spTgt spid="14"/>
                                        </p:tgtEl>
                                      </p:cBhvr>
                                    </p:animEffect>
                                  </p:childTnLst>
                                </p:cTn>
                              </p:par>
                            </p:childTnLst>
                          </p:cTn>
                        </p:par>
                        <p:par>
                          <p:cTn id="12" fill="hold" nodeType="afterGroup">
                            <p:stCondLst>
                              <p:cond delay="1000"/>
                            </p:stCondLst>
                            <p:childTnLst>
                              <p:par>
                                <p:cTn id="13" presetID="10" presetClass="entr" presetSubtype="0" fill="hold" nodeType="after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fade">
                                      <p:cBhvr>
                                        <p:cTn id="15" dur="500"/>
                                        <p:tgtEl>
                                          <p:spTgt spid="7"/>
                                        </p:tgtEl>
                                      </p:cBhvr>
                                    </p:animEffect>
                                  </p:childTnLst>
                                </p:cTn>
                              </p:par>
                            </p:childTnLst>
                          </p:cTn>
                        </p:par>
                        <p:par>
                          <p:cTn id="16" fill="hold" nodeType="withGroup">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fade">
                                      <p:cBhvr>
                                        <p:cTn id="19" dur="500"/>
                                        <p:tgtEl>
                                          <p:spTgt spid="8"/>
                                        </p:tgtEl>
                                      </p:cBhvr>
                                    </p:animEffect>
                                  </p:childTnLst>
                                </p:cTn>
                              </p:par>
                            </p:childTnLst>
                          </p:cTn>
                        </p:par>
                      </p:childTnLst>
                    </p:cTn>
                  </p:par>
                  <p:par>
                    <p:cTn id="20" fill="hold" nodeType="clickPar">
                      <p:stCondLst>
                        <p:cond delay="indefinite"/>
                      </p:stCondLst>
                      <p:childTnLst>
                        <p:par>
                          <p:cTn id="21" fill="hold" nodeType="withGroup">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fade">
                                      <p:cBhvr>
                                        <p:cTn id="24" dur="500"/>
                                        <p:tgtEl>
                                          <p:spTgt spid="9"/>
                                        </p:tgtEl>
                                      </p:cBhvr>
                                    </p:animEffect>
                                  </p:childTnLst>
                                </p:cTn>
                              </p:par>
                            </p:childTnLst>
                          </p:cTn>
                        </p:par>
                      </p:childTnLst>
                    </p:cTn>
                  </p:par>
                  <p:par>
                    <p:cTn id="25" fill="hold" nodeType="clickPar">
                      <p:stCondLst>
                        <p:cond delay="indefinite"/>
                      </p:stCondLst>
                      <p:childTnLst>
                        <p:par>
                          <p:cTn id="26" fill="hold" nodeType="withGroup">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10"/>
                                        </p:tgtEl>
                                        <p:attrNameLst>
                                          <p:attrName>style.visibility</p:attrName>
                                        </p:attrNameLst>
                                      </p:cBhvr>
                                      <p:to>
                                        <p:strVal val="visible"/>
                                      </p:to>
                                    </p:set>
                                    <p:animEffect transition="in" filter="fade">
                                      <p:cBhvr>
                                        <p:cTn id="29" dur="500"/>
                                        <p:tgtEl>
                                          <p:spTgt spid="10"/>
                                        </p:tgtEl>
                                      </p:cBhvr>
                                    </p:animEffect>
                                  </p:childTnLst>
                                </p:cTn>
                              </p:par>
                            </p:childTnLst>
                          </p:cTn>
                        </p:par>
                      </p:childTnLst>
                    </p:cTn>
                  </p:par>
                  <p:par>
                    <p:cTn id="30" fill="hold" nodeType="clickPar">
                      <p:stCondLst>
                        <p:cond delay="indefinite"/>
                      </p:stCondLst>
                      <p:childTnLst>
                        <p:par>
                          <p:cTn id="31" fill="hold" nodeType="withGroup">
                            <p:stCondLst>
                              <p:cond delay="0"/>
                            </p:stCondLst>
                            <p:childTnLst>
                              <p:par>
                                <p:cTn id="32" presetID="10" presetClass="entr" presetSubtype="0" fill="hold" grpId="0" nodeType="clickEffect">
                                  <p:stCondLst>
                                    <p:cond delay="0"/>
                                  </p:stCondLst>
                                  <p:childTnLst>
                                    <p:set>
                                      <p:cBhvr>
                                        <p:cTn id="33" dur="1" fill="hold">
                                          <p:stCondLst>
                                            <p:cond delay="0"/>
                                          </p:stCondLst>
                                        </p:cTn>
                                        <p:tgtEl>
                                          <p:spTgt spid="11"/>
                                        </p:tgtEl>
                                        <p:attrNameLst>
                                          <p:attrName>style.visibility</p:attrName>
                                        </p:attrNameLst>
                                      </p:cBhvr>
                                      <p:to>
                                        <p:strVal val="visible"/>
                                      </p:to>
                                    </p:set>
                                    <p:animEffect transition="in" filter="fade">
                                      <p:cBhvr>
                                        <p:cTn id="34" dur="500"/>
                                        <p:tgtEl>
                                          <p:spTgt spid="11"/>
                                        </p:tgtEl>
                                      </p:cBhvr>
                                    </p:animEffect>
                                  </p:childTnLst>
                                </p:cTn>
                              </p:par>
                            </p:childTnLst>
                          </p:cTn>
                        </p:par>
                      </p:childTnLst>
                    </p:cTn>
                  </p:par>
                  <p:par>
                    <p:cTn id="35" fill="hold" nodeType="clickPar">
                      <p:stCondLst>
                        <p:cond delay="indefinite"/>
                      </p:stCondLst>
                      <p:childTnLst>
                        <p:par>
                          <p:cTn id="36" fill="hold" nodeType="withGroup">
                            <p:stCondLst>
                              <p:cond delay="0"/>
                            </p:stCondLst>
                            <p:childTnLst>
                              <p:par>
                                <p:cTn id="37" presetID="10" presetClass="entr" presetSubtype="0" fill="hold" grpId="0" nodeType="clickEffect">
                                  <p:stCondLst>
                                    <p:cond delay="0"/>
                                  </p:stCondLst>
                                  <p:childTnLst>
                                    <p:set>
                                      <p:cBhvr>
                                        <p:cTn id="38" dur="1" fill="hold">
                                          <p:stCondLst>
                                            <p:cond delay="0"/>
                                          </p:stCondLst>
                                        </p:cTn>
                                        <p:tgtEl>
                                          <p:spTgt spid="12"/>
                                        </p:tgtEl>
                                        <p:attrNameLst>
                                          <p:attrName>style.visibility</p:attrName>
                                        </p:attrNameLst>
                                      </p:cBhvr>
                                      <p:to>
                                        <p:strVal val="visible"/>
                                      </p:to>
                                    </p:set>
                                    <p:animEffect transition="in" filter="fade">
                                      <p:cBhvr>
                                        <p:cTn id="39" dur="500"/>
                                        <p:tgtEl>
                                          <p:spTgt spid="12"/>
                                        </p:tgtEl>
                                      </p:cBhvr>
                                    </p:animEffect>
                                  </p:childTnLst>
                                </p:cTn>
                              </p:par>
                            </p:childTnLst>
                          </p:cTn>
                        </p:par>
                      </p:childTnLst>
                    </p:cTn>
                  </p:par>
                  <p:par>
                    <p:cTn id="40" fill="hold" nodeType="clickPar">
                      <p:stCondLst>
                        <p:cond delay="indefinite"/>
                      </p:stCondLst>
                      <p:childTnLst>
                        <p:par>
                          <p:cTn id="41" fill="hold" nodeType="withGroup">
                            <p:stCondLst>
                              <p:cond delay="0"/>
                            </p:stCondLst>
                            <p:childTnLst>
                              <p:par>
                                <p:cTn id="42" presetID="10" presetClass="entr" presetSubtype="0" fill="hold" grpId="0" nodeType="clickEffect">
                                  <p:stCondLst>
                                    <p:cond delay="0"/>
                                  </p:stCondLst>
                                  <p:childTnLst>
                                    <p:set>
                                      <p:cBhvr>
                                        <p:cTn id="43" dur="1" fill="hold">
                                          <p:stCondLst>
                                            <p:cond delay="0"/>
                                          </p:stCondLst>
                                        </p:cTn>
                                        <p:tgtEl>
                                          <p:spTgt spid="13"/>
                                        </p:tgtEl>
                                        <p:attrNameLst>
                                          <p:attrName>style.visibility</p:attrName>
                                        </p:attrNameLst>
                                      </p:cBhvr>
                                      <p:to>
                                        <p:strVal val="visible"/>
                                      </p:to>
                                    </p:set>
                                    <p:animEffect transition="in" filter="fade">
                                      <p:cBhvr>
                                        <p:cTn id="44"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0" grpId="0"/>
      <p:bldP spid="11" grpId="0"/>
      <p:bldP spid="12" grpId="0"/>
      <p:bldP spid="13" grpId="0"/>
      <p:bldP spid="14" grpId="0" animBg="1"/>
      <p:bldP spid="15"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20"/>
          <p:cNvSpPr>
            <a:spLocks noGrp="1" noChangeArrowheads="1"/>
          </p:cNvSpPr>
          <p:nvPr>
            <p:ph type="title"/>
          </p:nvPr>
        </p:nvSpPr>
        <p:spPr>
          <a:xfrm>
            <a:off x="457200" y="436563"/>
            <a:ext cx="8220075" cy="5584825"/>
          </a:xfrm>
          <a:prstGeom prst="roundRect">
            <a:avLst>
              <a:gd name="adj" fmla="val 2204"/>
            </a:avLst>
          </a:prstGeom>
        </p:spPr>
        <p:txBody>
          <a:bodyPr/>
          <a:lstStyle/>
          <a:p>
            <a:pPr eaLnBrk="1" hangingPunct="1"/>
            <a:r>
              <a:rPr lang="en-GB" altLang="en-US" sz="5400">
                <a:latin typeface="Twinkl" pitchFamily="2" charset="0"/>
              </a:rPr>
              <a:t>Exploring</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noChangeArrowheads="1"/>
          </p:cNvSpPr>
          <p:nvPr>
            <p:ph type="title"/>
          </p:nvPr>
        </p:nvSpPr>
        <p:spPr>
          <a:xfrm>
            <a:off x="457200" y="479425"/>
            <a:ext cx="7427913" cy="993775"/>
          </a:xfrm>
        </p:spPr>
        <p:txBody>
          <a:bodyPr/>
          <a:lstStyle/>
          <a:p>
            <a:pPr eaLnBrk="1" hangingPunct="1"/>
            <a:r>
              <a:rPr lang="en-GB" altLang="en-US"/>
              <a:t>What Is Positive Thinking?</a:t>
            </a:r>
          </a:p>
        </p:txBody>
      </p:sp>
      <p:pic>
        <p:nvPicPr>
          <p:cNvPr id="16387" name="Whole Clas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53325" y="542925"/>
            <a:ext cx="1238250" cy="865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Rounded Corners 1">
            <a:extLst>
              <a:ext uri="{FF2B5EF4-FFF2-40B4-BE49-F238E27FC236}">
                <a16:creationId xmlns:a16="http://schemas.microsoft.com/office/drawing/2014/main" id="{A2B863F2-09A7-4921-A0CF-DF49C20B143D}"/>
              </a:ext>
            </a:extLst>
          </p:cNvPr>
          <p:cNvSpPr/>
          <p:nvPr/>
        </p:nvSpPr>
        <p:spPr>
          <a:xfrm>
            <a:off x="784225" y="1708150"/>
            <a:ext cx="7570788" cy="568325"/>
          </a:xfrm>
          <a:prstGeom prst="roundRect">
            <a:avLst>
              <a:gd name="adj" fmla="val 20689"/>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3" name="Rectangle: Rounded Corners 12">
            <a:extLst>
              <a:ext uri="{FF2B5EF4-FFF2-40B4-BE49-F238E27FC236}">
                <a16:creationId xmlns:a16="http://schemas.microsoft.com/office/drawing/2014/main" id="{22DFC622-4167-4036-A472-9C7F8119D9E6}"/>
              </a:ext>
            </a:extLst>
          </p:cNvPr>
          <p:cNvSpPr/>
          <p:nvPr/>
        </p:nvSpPr>
        <p:spPr>
          <a:xfrm>
            <a:off x="784225" y="2516188"/>
            <a:ext cx="7570788" cy="836612"/>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4" name="Rectangle: Rounded Corners 13">
            <a:extLst>
              <a:ext uri="{FF2B5EF4-FFF2-40B4-BE49-F238E27FC236}">
                <a16:creationId xmlns:a16="http://schemas.microsoft.com/office/drawing/2014/main" id="{69F42FB9-7EF1-4D89-BF25-C8E0E8C8637A}"/>
              </a:ext>
            </a:extLst>
          </p:cNvPr>
          <p:cNvSpPr/>
          <p:nvPr/>
        </p:nvSpPr>
        <p:spPr>
          <a:xfrm>
            <a:off x="774700" y="3592513"/>
            <a:ext cx="7570788" cy="836612"/>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5" name="Rectangle: Rounded Corners 14">
            <a:extLst>
              <a:ext uri="{FF2B5EF4-FFF2-40B4-BE49-F238E27FC236}">
                <a16:creationId xmlns:a16="http://schemas.microsoft.com/office/drawing/2014/main" id="{A1EBC65E-C1E6-4991-B3FA-07B1638D91FD}"/>
              </a:ext>
            </a:extLst>
          </p:cNvPr>
          <p:cNvSpPr/>
          <p:nvPr/>
        </p:nvSpPr>
        <p:spPr>
          <a:xfrm>
            <a:off x="769938" y="4662488"/>
            <a:ext cx="7570787" cy="674687"/>
          </a:xfrm>
          <a:prstGeom prst="roundRect">
            <a:avLst>
              <a:gd name="adj" fmla="val 18363"/>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6389" name="TextBox 6"/>
          <p:cNvSpPr txBox="1">
            <a:spLocks noChangeArrowheads="1"/>
          </p:cNvSpPr>
          <p:nvPr/>
        </p:nvSpPr>
        <p:spPr bwMode="auto">
          <a:xfrm>
            <a:off x="828676" y="2594843"/>
            <a:ext cx="4609008" cy="8448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44000" tIns="144000" rIns="144000" bIns="144000">
            <a:spAutoFit/>
          </a:bodyPr>
          <a:lstStyle>
            <a:lvl1pPr>
              <a:lnSpc>
                <a:spcPct val="90000"/>
              </a:lnSpc>
              <a:spcBef>
                <a:spcPts val="1000"/>
              </a:spcBef>
              <a:buFont typeface="Arial" panose="020B0604020202020204" pitchFamily="34" charset="0"/>
              <a:buChar char="•"/>
              <a:defRPr>
                <a:solidFill>
                  <a:srgbClr val="1C1C1C"/>
                </a:solidFill>
                <a:latin typeface="Twinkl" pitchFamily="2" charset="0"/>
                <a:ea typeface="Tuffy-TTF" panose="020B0603060100000000" pitchFamily="34" charset="0"/>
                <a:cs typeface="Tuffy-TTF" panose="020B0603060100000000" pitchFamily="34" charset="0"/>
              </a:defRPr>
            </a:lvl1pPr>
            <a:lvl2pPr marL="742950" indent="-285750">
              <a:lnSpc>
                <a:spcPct val="90000"/>
              </a:lnSpc>
              <a:spcBef>
                <a:spcPts val="500"/>
              </a:spcBef>
              <a:buFont typeface="Arial" panose="020B0604020202020204" pitchFamily="34" charset="0"/>
              <a:buChar char="•"/>
              <a:defRPr sz="1600">
                <a:solidFill>
                  <a:srgbClr val="1C1C1C"/>
                </a:solidFill>
                <a:latin typeface="Twinkl" pitchFamily="2" charset="0"/>
                <a:ea typeface="Tuffy-TTF" panose="020B0603060100000000" pitchFamily="34" charset="0"/>
                <a:cs typeface="Tuffy-TTF" panose="020B0603060100000000" pitchFamily="34" charset="0"/>
              </a:defRPr>
            </a:lvl2pPr>
            <a:lvl3pPr marL="1143000" indent="-228600">
              <a:lnSpc>
                <a:spcPct val="90000"/>
              </a:lnSpc>
              <a:spcBef>
                <a:spcPts val="500"/>
              </a:spcBef>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3pPr>
            <a:lvl4pPr marL="1600200" indent="-228600">
              <a:lnSpc>
                <a:spcPct val="90000"/>
              </a:lnSpc>
              <a:spcBef>
                <a:spcPts val="500"/>
              </a:spcBef>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4pPr>
            <a:lvl5pPr marL="2057400" indent="-228600">
              <a:lnSpc>
                <a:spcPct val="90000"/>
              </a:lnSpc>
              <a:spcBef>
                <a:spcPts val="500"/>
              </a:spcBef>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9pPr>
          </a:lstStyle>
          <a:p>
            <a:pPr eaLnBrk="1" hangingPunct="1">
              <a:lnSpc>
                <a:spcPct val="100000"/>
              </a:lnSpc>
              <a:spcBef>
                <a:spcPct val="0"/>
              </a:spcBef>
              <a:buFontTx/>
              <a:buNone/>
            </a:pPr>
            <a:r>
              <a:rPr lang="en-GB" altLang="en-US" dirty="0">
                <a:solidFill>
                  <a:schemeClr val="tx1"/>
                </a:solidFill>
              </a:rPr>
              <a:t>Well, being </a:t>
            </a:r>
            <a:r>
              <a:rPr lang="en-GB" altLang="en-US" dirty="0">
                <a:solidFill>
                  <a:schemeClr val="accent1"/>
                </a:solidFill>
              </a:rPr>
              <a:t>positive</a:t>
            </a:r>
            <a:r>
              <a:rPr lang="en-GB" altLang="en-US" dirty="0">
                <a:solidFill>
                  <a:schemeClr val="tx1"/>
                </a:solidFill>
              </a:rPr>
              <a:t> means looking for the </a:t>
            </a:r>
            <a:r>
              <a:rPr lang="en-GB" altLang="en-US" dirty="0">
                <a:solidFill>
                  <a:schemeClr val="accent1"/>
                </a:solidFill>
              </a:rPr>
              <a:t>good</a:t>
            </a:r>
            <a:r>
              <a:rPr lang="en-GB" altLang="en-US" dirty="0">
                <a:solidFill>
                  <a:schemeClr val="tx1"/>
                </a:solidFill>
              </a:rPr>
              <a:t> in things, rather than the bad.</a:t>
            </a:r>
          </a:p>
        </p:txBody>
      </p:sp>
      <p:sp>
        <p:nvSpPr>
          <p:cNvPr id="16390" name="TextBox 7"/>
          <p:cNvSpPr txBox="1">
            <a:spLocks noChangeArrowheads="1"/>
          </p:cNvSpPr>
          <p:nvPr/>
        </p:nvSpPr>
        <p:spPr bwMode="auto">
          <a:xfrm>
            <a:off x="827089" y="3459129"/>
            <a:ext cx="4609007" cy="11218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44000" tIns="144000" rIns="144000" bIns="144000">
            <a:spAutoFit/>
          </a:bodyPr>
          <a:lstStyle>
            <a:lvl1pPr>
              <a:lnSpc>
                <a:spcPct val="90000"/>
              </a:lnSpc>
              <a:spcBef>
                <a:spcPts val="1000"/>
              </a:spcBef>
              <a:buFont typeface="Arial" panose="020B0604020202020204" pitchFamily="34" charset="0"/>
              <a:buChar char="•"/>
              <a:defRPr>
                <a:solidFill>
                  <a:srgbClr val="1C1C1C"/>
                </a:solidFill>
                <a:latin typeface="Twinkl" pitchFamily="2" charset="0"/>
                <a:ea typeface="Tuffy-TTF" panose="020B0603060100000000" pitchFamily="34" charset="0"/>
                <a:cs typeface="Tuffy-TTF" panose="020B0603060100000000" pitchFamily="34" charset="0"/>
              </a:defRPr>
            </a:lvl1pPr>
            <a:lvl2pPr marL="742950" indent="-285750">
              <a:lnSpc>
                <a:spcPct val="90000"/>
              </a:lnSpc>
              <a:spcBef>
                <a:spcPts val="500"/>
              </a:spcBef>
              <a:buFont typeface="Arial" panose="020B0604020202020204" pitchFamily="34" charset="0"/>
              <a:buChar char="•"/>
              <a:defRPr sz="1600">
                <a:solidFill>
                  <a:srgbClr val="1C1C1C"/>
                </a:solidFill>
                <a:latin typeface="Twinkl" pitchFamily="2" charset="0"/>
                <a:ea typeface="Tuffy-TTF" panose="020B0603060100000000" pitchFamily="34" charset="0"/>
                <a:cs typeface="Tuffy-TTF" panose="020B0603060100000000" pitchFamily="34" charset="0"/>
              </a:defRPr>
            </a:lvl2pPr>
            <a:lvl3pPr marL="1143000" indent="-228600">
              <a:lnSpc>
                <a:spcPct val="90000"/>
              </a:lnSpc>
              <a:spcBef>
                <a:spcPts val="500"/>
              </a:spcBef>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3pPr>
            <a:lvl4pPr marL="1600200" indent="-228600">
              <a:lnSpc>
                <a:spcPct val="90000"/>
              </a:lnSpc>
              <a:spcBef>
                <a:spcPts val="500"/>
              </a:spcBef>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4pPr>
            <a:lvl5pPr marL="2057400" indent="-228600">
              <a:lnSpc>
                <a:spcPct val="90000"/>
              </a:lnSpc>
              <a:spcBef>
                <a:spcPts val="500"/>
              </a:spcBef>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9pPr>
          </a:lstStyle>
          <a:p>
            <a:pPr eaLnBrk="1" hangingPunct="1">
              <a:lnSpc>
                <a:spcPct val="100000"/>
              </a:lnSpc>
              <a:spcBef>
                <a:spcPct val="0"/>
              </a:spcBef>
              <a:buFontTx/>
              <a:buNone/>
            </a:pPr>
            <a:r>
              <a:rPr lang="en-GB" altLang="en-US" dirty="0">
                <a:solidFill>
                  <a:schemeClr val="tx1"/>
                </a:solidFill>
              </a:rPr>
              <a:t>A positive thinker focuses on making the </a:t>
            </a:r>
            <a:r>
              <a:rPr lang="en-GB" altLang="en-US" dirty="0">
                <a:solidFill>
                  <a:schemeClr val="accent1"/>
                </a:solidFill>
              </a:rPr>
              <a:t>best</a:t>
            </a:r>
            <a:r>
              <a:rPr lang="en-GB" altLang="en-US" dirty="0">
                <a:solidFill>
                  <a:schemeClr val="tx1"/>
                </a:solidFill>
              </a:rPr>
              <a:t> of a situation, rather than complaining about it.</a:t>
            </a:r>
          </a:p>
        </p:txBody>
      </p:sp>
      <p:sp>
        <p:nvSpPr>
          <p:cNvPr id="16391" name="TextBox 8"/>
          <p:cNvSpPr txBox="1">
            <a:spLocks noChangeArrowheads="1"/>
          </p:cNvSpPr>
          <p:nvPr/>
        </p:nvSpPr>
        <p:spPr bwMode="auto">
          <a:xfrm>
            <a:off x="827089" y="4600414"/>
            <a:ext cx="4609974" cy="8448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44000" tIns="144000" rIns="144000" bIns="144000">
            <a:spAutoFit/>
          </a:bodyPr>
          <a:lstStyle>
            <a:lvl1pPr>
              <a:lnSpc>
                <a:spcPct val="90000"/>
              </a:lnSpc>
              <a:spcBef>
                <a:spcPts val="1000"/>
              </a:spcBef>
              <a:buFont typeface="Arial" panose="020B0604020202020204" pitchFamily="34" charset="0"/>
              <a:buChar char="•"/>
              <a:defRPr>
                <a:solidFill>
                  <a:srgbClr val="1C1C1C"/>
                </a:solidFill>
                <a:latin typeface="Twinkl" pitchFamily="2" charset="0"/>
                <a:ea typeface="Tuffy-TTF" panose="020B0603060100000000" pitchFamily="34" charset="0"/>
                <a:cs typeface="Tuffy-TTF" panose="020B0603060100000000" pitchFamily="34" charset="0"/>
              </a:defRPr>
            </a:lvl1pPr>
            <a:lvl2pPr marL="742950" indent="-285750">
              <a:lnSpc>
                <a:spcPct val="90000"/>
              </a:lnSpc>
              <a:spcBef>
                <a:spcPts val="500"/>
              </a:spcBef>
              <a:buFont typeface="Arial" panose="020B0604020202020204" pitchFamily="34" charset="0"/>
              <a:buChar char="•"/>
              <a:defRPr sz="1600">
                <a:solidFill>
                  <a:srgbClr val="1C1C1C"/>
                </a:solidFill>
                <a:latin typeface="Twinkl" pitchFamily="2" charset="0"/>
                <a:ea typeface="Tuffy-TTF" panose="020B0603060100000000" pitchFamily="34" charset="0"/>
                <a:cs typeface="Tuffy-TTF" panose="020B0603060100000000" pitchFamily="34" charset="0"/>
              </a:defRPr>
            </a:lvl2pPr>
            <a:lvl3pPr marL="1143000" indent="-228600">
              <a:lnSpc>
                <a:spcPct val="90000"/>
              </a:lnSpc>
              <a:spcBef>
                <a:spcPts val="500"/>
              </a:spcBef>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3pPr>
            <a:lvl4pPr marL="1600200" indent="-228600">
              <a:lnSpc>
                <a:spcPct val="90000"/>
              </a:lnSpc>
              <a:spcBef>
                <a:spcPts val="500"/>
              </a:spcBef>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4pPr>
            <a:lvl5pPr marL="2057400" indent="-228600">
              <a:lnSpc>
                <a:spcPct val="90000"/>
              </a:lnSpc>
              <a:spcBef>
                <a:spcPts val="500"/>
              </a:spcBef>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sz="1400">
                <a:solidFill>
                  <a:srgbClr val="1C1C1C"/>
                </a:solidFill>
                <a:latin typeface="Twinkl" pitchFamily="2" charset="0"/>
                <a:ea typeface="Tuffy-TTF" panose="020B0603060100000000" pitchFamily="34" charset="0"/>
                <a:cs typeface="Tuffy-TTF" panose="020B0603060100000000" pitchFamily="34" charset="0"/>
              </a:defRPr>
            </a:lvl9pPr>
          </a:lstStyle>
          <a:p>
            <a:pPr eaLnBrk="1" hangingPunct="1">
              <a:lnSpc>
                <a:spcPct val="100000"/>
              </a:lnSpc>
              <a:spcBef>
                <a:spcPct val="0"/>
              </a:spcBef>
              <a:buFontTx/>
              <a:buNone/>
            </a:pPr>
            <a:r>
              <a:rPr lang="en-GB" altLang="en-US" dirty="0">
                <a:solidFill>
                  <a:schemeClr val="tx1"/>
                </a:solidFill>
              </a:rPr>
              <a:t>Positive thinkers are said to ‘look on the </a:t>
            </a:r>
            <a:r>
              <a:rPr lang="en-GB" altLang="en-US" dirty="0">
                <a:solidFill>
                  <a:schemeClr val="accent1"/>
                </a:solidFill>
              </a:rPr>
              <a:t>bright</a:t>
            </a:r>
            <a:r>
              <a:rPr lang="en-GB" altLang="en-US" dirty="0">
                <a:solidFill>
                  <a:schemeClr val="tx1"/>
                </a:solidFill>
              </a:rPr>
              <a:t> side’.</a:t>
            </a:r>
          </a:p>
        </p:txBody>
      </p:sp>
      <p:grpSp>
        <p:nvGrpSpPr>
          <p:cNvPr id="16396" name="Group 12"/>
          <p:cNvGrpSpPr>
            <a:grpSpLocks/>
          </p:cNvGrpSpPr>
          <p:nvPr/>
        </p:nvGrpSpPr>
        <p:grpSpPr bwMode="auto">
          <a:xfrm>
            <a:off x="5488485" y="2766480"/>
            <a:ext cx="2726351" cy="2462211"/>
            <a:chOff x="6343479" y="1334973"/>
            <a:chExt cx="1828570" cy="1723275"/>
          </a:xfrm>
        </p:grpSpPr>
        <p:sp>
          <p:nvSpPr>
            <p:cNvPr id="12" name="Oval 11">
              <a:extLst>
                <a:ext uri="{FF2B5EF4-FFF2-40B4-BE49-F238E27FC236}">
                  <a16:creationId xmlns:a16="http://schemas.microsoft.com/office/drawing/2014/main" id="{CDC924FE-ACCB-442D-A422-88F44E48EE8E}"/>
                </a:ext>
              </a:extLst>
            </p:cNvPr>
            <p:cNvSpPr/>
            <p:nvPr/>
          </p:nvSpPr>
          <p:spPr>
            <a:xfrm>
              <a:off x="6343479" y="1334973"/>
              <a:ext cx="1828570" cy="1723275"/>
            </a:xfrm>
            <a:prstGeom prst="ellipse">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a:p>
          </p:txBody>
        </p:sp>
        <p:pic>
          <p:nvPicPr>
            <p:cNvPr id="16398" name="Picture 1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88021" y="1472914"/>
              <a:ext cx="1684028" cy="1502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3" name="Rectangle: Rounded Corners 2">
            <a:extLst>
              <a:ext uri="{FF2B5EF4-FFF2-40B4-BE49-F238E27FC236}">
                <a16:creationId xmlns:a16="http://schemas.microsoft.com/office/drawing/2014/main" id="{4F0660E6-8A69-4DEF-90B0-40443BD37866}"/>
              </a:ext>
            </a:extLst>
          </p:cNvPr>
          <p:cNvSpPr/>
          <p:nvPr/>
        </p:nvSpPr>
        <p:spPr>
          <a:xfrm>
            <a:off x="2717206" y="1654572"/>
            <a:ext cx="3704877" cy="622300"/>
          </a:xfrm>
          <a:prstGeom prst="roundRect">
            <a:avLst/>
          </a:prstGeom>
          <a:solidFill>
            <a:srgbClr val="ED6C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What is positive thinking?</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16389"/>
                                        </p:tgtEl>
                                        <p:attrNameLst>
                                          <p:attrName>style.visibility</p:attrName>
                                        </p:attrNameLst>
                                      </p:cBhvr>
                                      <p:to>
                                        <p:strVal val="visible"/>
                                      </p:to>
                                    </p:set>
                                    <p:animEffect transition="in" filter="fade">
                                      <p:cBhvr>
                                        <p:cTn id="14" dur="500"/>
                                        <p:tgtEl>
                                          <p:spTgt spid="16389"/>
                                        </p:tgtEl>
                                      </p:cBhvr>
                                    </p:animEffect>
                                  </p:childTnLst>
                                </p:cTn>
                              </p:par>
                            </p:childTnLst>
                          </p:cTn>
                        </p:par>
                        <p:par>
                          <p:cTn id="15" fill="hold">
                            <p:stCondLst>
                              <p:cond delay="500"/>
                            </p:stCondLst>
                            <p:childTnLst>
                              <p:par>
                                <p:cTn id="16" presetID="10" presetClass="entr" presetSubtype="0" fill="hold" nodeType="afterEffect">
                                  <p:stCondLst>
                                    <p:cond delay="0"/>
                                  </p:stCondLst>
                                  <p:childTnLst>
                                    <p:set>
                                      <p:cBhvr>
                                        <p:cTn id="17" dur="1" fill="hold">
                                          <p:stCondLst>
                                            <p:cond delay="0"/>
                                          </p:stCondLst>
                                        </p:cTn>
                                        <p:tgtEl>
                                          <p:spTgt spid="16396"/>
                                        </p:tgtEl>
                                        <p:attrNameLst>
                                          <p:attrName>style.visibility</p:attrName>
                                        </p:attrNameLst>
                                      </p:cBhvr>
                                      <p:to>
                                        <p:strVal val="visible"/>
                                      </p:to>
                                    </p:set>
                                    <p:animEffect transition="in" filter="fade">
                                      <p:cBhvr>
                                        <p:cTn id="18" dur="500"/>
                                        <p:tgtEl>
                                          <p:spTgt spid="16396"/>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16390"/>
                                        </p:tgtEl>
                                        <p:attrNameLst>
                                          <p:attrName>style.visibility</p:attrName>
                                        </p:attrNameLst>
                                      </p:cBhvr>
                                      <p:to>
                                        <p:strVal val="visible"/>
                                      </p:to>
                                    </p:set>
                                    <p:animEffect transition="in" filter="fade">
                                      <p:cBhvr>
                                        <p:cTn id="23" dur="500"/>
                                        <p:tgtEl>
                                          <p:spTgt spid="16390"/>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16391"/>
                                        </p:tgtEl>
                                        <p:attrNameLst>
                                          <p:attrName>style.visibility</p:attrName>
                                        </p:attrNameLst>
                                      </p:cBhvr>
                                      <p:to>
                                        <p:strVal val="visible"/>
                                      </p:to>
                                    </p:set>
                                    <p:animEffect transition="in" filter="fade">
                                      <p:cBhvr>
                                        <p:cTn id="28" dur="500"/>
                                        <p:tgtEl>
                                          <p:spTgt spid="1639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89" grpId="0"/>
      <p:bldP spid="16390" grpId="0"/>
      <p:bldP spid="16391" grpId="0"/>
      <p:bldP spid="3" grpId="0" animBg="1"/>
    </p:bldLst>
  </p:timing>
</p:sld>
</file>

<file path=ppt/theme/theme1.xml><?xml version="1.0" encoding="utf-8"?>
<a:theme xmlns:a="http://schemas.openxmlformats.org/drawingml/2006/main" name="Office Theme">
  <a:themeElements>
    <a:clrScheme name="Custom 2">
      <a:dk1>
        <a:srgbClr val="1C1C1C"/>
      </a:dk1>
      <a:lt1>
        <a:sysClr val="window" lastClr="FFFFFF"/>
      </a:lt1>
      <a:dk2>
        <a:srgbClr val="4A4A4A"/>
      </a:dk2>
      <a:lt2>
        <a:srgbClr val="F4F2F2"/>
      </a:lt2>
      <a:accent1>
        <a:srgbClr val="00A7E7"/>
      </a:accent1>
      <a:accent2>
        <a:srgbClr val="F0821A"/>
      </a:accent2>
      <a:accent3>
        <a:srgbClr val="8C368C"/>
      </a:accent3>
      <a:accent4>
        <a:srgbClr val="009640"/>
      </a:accent4>
      <a:accent5>
        <a:srgbClr val="31B7BC"/>
      </a:accent5>
      <a:accent6>
        <a:srgbClr val="F9B000"/>
      </a:accent6>
      <a:hlink>
        <a:srgbClr val="00B0F0"/>
      </a:hlink>
      <a:folHlink>
        <a:srgbClr val="757070"/>
      </a:folHlink>
    </a:clrScheme>
    <a:fontScheme name="Custom 1">
      <a:majorFont>
        <a:latin typeface="Twinkl Sb"/>
        <a:ea typeface=""/>
        <a:cs typeface=""/>
      </a:majorFont>
      <a:minorFont>
        <a:latin typeface="Twinkl"/>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18A0DB"/>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Lesson Presentation Template V4" id="{34BD6B98-3EA3-4DDC-BF30-0DD614605F0E}" vid="{730DBCA2-ACC5-4DED-BEDD-446C3CF08801}"/>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Lesson Presentation Template</Template>
  <TotalTime>248</TotalTime>
  <Words>1220</Words>
  <Application>Microsoft Office PowerPoint</Application>
  <PresentationFormat>On-screen Show (4:3)</PresentationFormat>
  <Paragraphs>120</Paragraphs>
  <Slides>28</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28</vt:i4>
      </vt:variant>
    </vt:vector>
  </HeadingPairs>
  <TitlesOfParts>
    <vt:vector size="32" baseType="lpstr">
      <vt:lpstr>Twinkl</vt:lpstr>
      <vt:lpstr>Arial</vt:lpstr>
      <vt:lpstr>Roboto</vt:lpstr>
      <vt:lpstr>Office Theme</vt:lpstr>
      <vt:lpstr>PowerPoint Presentation</vt:lpstr>
      <vt:lpstr>PowerPoint Presentation</vt:lpstr>
      <vt:lpstr>PowerPoint Presentation</vt:lpstr>
      <vt:lpstr>The Big Questions</vt:lpstr>
      <vt:lpstr>What is positive thinking?</vt:lpstr>
      <vt:lpstr>Reconnecting</vt:lpstr>
      <vt:lpstr>Think a Happy Thought</vt:lpstr>
      <vt:lpstr>Exploring</vt:lpstr>
      <vt:lpstr>What Is Positive Thinking?</vt:lpstr>
      <vt:lpstr>What Is Positive Thinking?</vt:lpstr>
      <vt:lpstr>Positive Thoughts</vt:lpstr>
      <vt:lpstr>Positive Thoughts</vt:lpstr>
      <vt:lpstr>Positive Thoughts</vt:lpstr>
      <vt:lpstr>Positive Thoughts</vt:lpstr>
      <vt:lpstr>Think Happy, Feel Happy</vt:lpstr>
      <vt:lpstr>Consolidating</vt:lpstr>
      <vt:lpstr>Every Cloud Has a Silver Lining</vt:lpstr>
      <vt:lpstr>Every Cloud Has a Silver Lining</vt:lpstr>
      <vt:lpstr>Every Cloud Has a Silver Lining</vt:lpstr>
      <vt:lpstr>Every Cloud Has a Silver Lining</vt:lpstr>
      <vt:lpstr>Every Cloud Has a Silver Lining</vt:lpstr>
      <vt:lpstr>Reflecting</vt:lpstr>
      <vt:lpstr>Turn That Frown Upside Down!</vt:lpstr>
      <vt:lpstr>Turn That Frown Upside Down!</vt:lpstr>
      <vt:lpstr>The Big Questions</vt:lpstr>
      <vt:lpstr>What is positive thinking?</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Marine Redon</dc:creator>
  <cp:lastModifiedBy>Marine Redon</cp:lastModifiedBy>
  <cp:revision>12</cp:revision>
  <dcterms:created xsi:type="dcterms:W3CDTF">2020-07-20T09:48:54Z</dcterms:created>
  <dcterms:modified xsi:type="dcterms:W3CDTF">2020-07-29T08:17:35Z</dcterms:modified>
</cp:coreProperties>
</file>