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0" r:id="rId1"/>
  </p:sldMasterIdLst>
  <p:notesMasterIdLst>
    <p:notesMasterId r:id="rId10"/>
  </p:notesMasterIdLst>
  <p:handoutMasterIdLst>
    <p:handoutMasterId r:id="rId11"/>
  </p:handoutMasterIdLst>
  <p:sldIdLst>
    <p:sldId id="258" r:id="rId2"/>
    <p:sldId id="272" r:id="rId3"/>
    <p:sldId id="273" r:id="rId4"/>
    <p:sldId id="271" r:id="rId5"/>
    <p:sldId id="274" r:id="rId6"/>
    <p:sldId id="275" r:id="rId7"/>
    <p:sldId id="276" r:id="rId8"/>
    <p:sldId id="267" r:id="rId9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12"/>
      <p:bold r:id="rId13"/>
      <p:italic r:id="rId14"/>
      <p:boldItalic r:id="rId15"/>
    </p:embeddedFont>
    <p:embeddedFont>
      <p:font typeface="Twinkl" panose="020B0604020202020204" charset="0"/>
      <p:regular r:id="rId16"/>
      <p:bold r:id="rId17"/>
    </p:embeddedFont>
    <p:embeddedFont>
      <p:font typeface="Twinkl SemiBold" charset="0"/>
      <p:bold r:id="rId18"/>
    </p:embeddedFont>
  </p:embeddedFont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inkl" pitchFamily="2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inkl" pitchFamily="2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inkl" pitchFamily="2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inkl" pitchFamily="2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winkl" pitchFamily="2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winkl" pitchFamily="2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winkl" pitchFamily="2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winkl" pitchFamily="2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winkl" pitchFamily="2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pos="340">
          <p15:clr>
            <a:srgbClr val="A4A3A4"/>
          </p15:clr>
        </p15:guide>
        <p15:guide id="4" orient="horz" pos="3974">
          <p15:clr>
            <a:srgbClr val="A4A3A4"/>
          </p15:clr>
        </p15:guide>
        <p15:guide id="5" pos="5420">
          <p15:clr>
            <a:srgbClr val="A4A3A4"/>
          </p15:clr>
        </p15:guide>
        <p15:guide id="6" orient="horz" pos="346">
          <p15:clr>
            <a:srgbClr val="A4A3A4"/>
          </p15:clr>
        </p15:guide>
        <p15:guide id="7" pos="476">
          <p15:clr>
            <a:srgbClr val="A4A3A4"/>
          </p15:clr>
        </p15:guide>
        <p15:guide id="8" orient="horz" pos="482">
          <p15:clr>
            <a:srgbClr val="A4A3A4"/>
          </p15:clr>
        </p15:guide>
        <p15:guide id="9" orient="horz" pos="3838">
          <p15:clr>
            <a:srgbClr val="A4A3A4"/>
          </p15:clr>
        </p15:guide>
        <p15:guide id="10" pos="5284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132"/>
    <a:srgbClr val="E52122"/>
    <a:srgbClr val="F8C4C0"/>
    <a:srgbClr val="CEDF98"/>
    <a:srgbClr val="87BD31"/>
    <a:srgbClr val="DE1E5A"/>
    <a:srgbClr val="18A0DB"/>
    <a:srgbClr val="BC0105"/>
    <a:srgbClr val="4DB1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86" d="100"/>
          <a:sy n="86" d="100"/>
        </p:scale>
        <p:origin x="1339" y="67"/>
      </p:cViewPr>
      <p:guideLst>
        <p:guide orient="horz" pos="2160"/>
        <p:guide pos="2880"/>
        <p:guide pos="340"/>
        <p:guide orient="horz" pos="3974"/>
        <p:guide pos="5420"/>
        <p:guide orient="horz" pos="346"/>
        <p:guide pos="476"/>
        <p:guide orient="horz" pos="482"/>
        <p:guide orient="horz" pos="3838"/>
        <p:guide pos="528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7" d="100"/>
          <a:sy n="77" d="100"/>
        </p:scale>
        <p:origin x="264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10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C9F73D2-9100-4DD3-AC0D-1DA2C9313D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147F7A-925B-425E-B1E5-FE6B9BBE3DD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3EF2550-5C53-455E-A1F0-A3415EC7BB18}" type="datetimeFigureOut">
              <a:rPr lang="en-GB"/>
              <a:pPr>
                <a:defRPr/>
              </a:pPr>
              <a:t>23/06/2020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E3CCB0-4A28-4836-87F7-50CD1320CDD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5FD2E2-17F3-4C28-ADB8-31C4E844C99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EF3E928-CD47-452B-B6EE-DA77DBF6E60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795247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142B4DC-CB00-47E3-9AB4-442F0C7671A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D89504-B81F-4BAE-84EB-6F0147EB884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C9911BA-3572-4147-93E3-D848D9E3B0D7}" type="datetimeFigureOut">
              <a:rPr lang="en-GB"/>
              <a:pPr>
                <a:defRPr/>
              </a:pPr>
              <a:t>23/06/2020</a:t>
            </a:fld>
            <a:endParaRPr lang="en-GB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1401E1E3-1A43-4623-BA1A-65C62114E67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DA5C511A-B00E-43A1-A2CD-16AF06D957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58681A-FAB7-4BEF-A986-9742E90E87A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9DE2A8-DE35-4FDA-B863-9050B45D4A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AFD5F84-89F3-46B0-932B-AFFA8105C06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73640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465C2265-5BB2-48B7-B64D-B9D899840F2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3288" y="6196013"/>
            <a:ext cx="576262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1092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with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3">
            <a:extLst>
              <a:ext uri="{FF2B5EF4-FFF2-40B4-BE49-F238E27FC236}">
                <a16:creationId xmlns:a16="http://schemas.microsoft.com/office/drawing/2014/main" id="{32807BB9-3D63-421C-89AF-3D9A3551D139}"/>
              </a:ext>
            </a:extLst>
          </p:cNvPr>
          <p:cNvSpPr/>
          <p:nvPr userDrawn="1"/>
        </p:nvSpPr>
        <p:spPr bwMode="auto">
          <a:xfrm>
            <a:off x="457200" y="438150"/>
            <a:ext cx="8220075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ECF1FA91-6705-41A7-8DDC-AB6B9E47E13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438" y="5734050"/>
            <a:ext cx="576262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35530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4">
            <a:extLst>
              <a:ext uri="{FF2B5EF4-FFF2-40B4-BE49-F238E27FC236}">
                <a16:creationId xmlns:a16="http://schemas.microsoft.com/office/drawing/2014/main" id="{28ABEAD4-3829-4E34-BA0E-C10149535A69}"/>
              </a:ext>
            </a:extLst>
          </p:cNvPr>
          <p:cNvSpPr/>
          <p:nvPr userDrawn="1"/>
        </p:nvSpPr>
        <p:spPr bwMode="auto">
          <a:xfrm>
            <a:off x="457200" y="438150"/>
            <a:ext cx="8220075" cy="5957888"/>
          </a:xfrm>
          <a:prstGeom prst="roundRect">
            <a:avLst>
              <a:gd name="adj" fmla="val 2649"/>
            </a:avLst>
          </a:prstGeom>
          <a:solidFill>
            <a:schemeClr val="bg1">
              <a:alpha val="90000"/>
            </a:schemeClr>
          </a:solidFill>
          <a:ln w="25400" cap="rnd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sp>
        <p:nvSpPr>
          <p:cNvPr id="8" name="Title 5"/>
          <p:cNvSpPr>
            <a:spLocks noGrp="1"/>
          </p:cNvSpPr>
          <p:nvPr>
            <p:ph type="title"/>
          </p:nvPr>
        </p:nvSpPr>
        <p:spPr>
          <a:xfrm>
            <a:off x="457198" y="478895"/>
            <a:ext cx="8220075" cy="994306"/>
          </a:xfrm>
        </p:spPr>
        <p:txBody>
          <a:bodyPr>
            <a:noAutofit/>
          </a:bodyPr>
          <a:lstStyle>
            <a:lvl1pPr>
              <a:defRPr>
                <a:latin typeface="Twinkl SemiBold" pitchFamily="2" charset="0"/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19190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im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6">
            <a:extLst>
              <a:ext uri="{FF2B5EF4-FFF2-40B4-BE49-F238E27FC236}">
                <a16:creationId xmlns:a16="http://schemas.microsoft.com/office/drawing/2014/main" id="{66F6EDD0-E59F-4A21-8129-E4195F196AC5}"/>
              </a:ext>
            </a:extLst>
          </p:cNvPr>
          <p:cNvSpPr/>
          <p:nvPr userDrawn="1"/>
        </p:nvSpPr>
        <p:spPr bwMode="auto">
          <a:xfrm>
            <a:off x="503238" y="2930525"/>
            <a:ext cx="8137525" cy="3414713"/>
          </a:xfrm>
          <a:prstGeom prst="roundRect">
            <a:avLst>
              <a:gd name="adj" fmla="val 6409"/>
            </a:avLst>
          </a:prstGeom>
          <a:solidFill>
            <a:srgbClr val="FFF9E7"/>
          </a:solidFill>
          <a:ln w="25400" cap="rnd"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sp>
        <p:nvSpPr>
          <p:cNvPr id="4" name="Rounded Rectangle 7">
            <a:extLst>
              <a:ext uri="{FF2B5EF4-FFF2-40B4-BE49-F238E27FC236}">
                <a16:creationId xmlns:a16="http://schemas.microsoft.com/office/drawing/2014/main" id="{2EA7B734-8E89-48ED-A186-3F24B59027A9}"/>
              </a:ext>
            </a:extLst>
          </p:cNvPr>
          <p:cNvSpPr/>
          <p:nvPr userDrawn="1"/>
        </p:nvSpPr>
        <p:spPr bwMode="auto">
          <a:xfrm>
            <a:off x="503238" y="512763"/>
            <a:ext cx="8137525" cy="2192337"/>
          </a:xfrm>
          <a:prstGeom prst="roundRect">
            <a:avLst>
              <a:gd name="adj" fmla="val 6409"/>
            </a:avLst>
          </a:prstGeom>
          <a:solidFill>
            <a:srgbClr val="FFF9E7"/>
          </a:solidFill>
          <a:ln w="25400" cap="rnd">
            <a:solidFill>
              <a:srgbClr val="FEFBD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1350" dirty="0"/>
              <a:t> 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BBB9849-6753-44FF-9D82-9BF008D9A83D}"/>
              </a:ext>
            </a:extLst>
          </p:cNvPr>
          <p:cNvSpPr txBox="1">
            <a:spLocks/>
          </p:cNvSpPr>
          <p:nvPr userDrawn="1"/>
        </p:nvSpPr>
        <p:spPr>
          <a:xfrm>
            <a:off x="628650" y="3071813"/>
            <a:ext cx="7886700" cy="539750"/>
          </a:xfrm>
          <a:prstGeom prst="rect">
            <a:avLst/>
          </a:prstGeom>
        </p:spPr>
        <p:txBody>
          <a:bodyPr lIns="0" tIns="0" rIns="0" bIns="0" anchor="ctr" anchorCtr="1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assoon Infant Md" panose="02000603050000020003" pitchFamily="50" charset="0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sz="3600" dirty="0">
                <a:latin typeface="Twinkl" pitchFamily="50" charset="0"/>
              </a:rPr>
              <a:t>Success Criteria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3E9587D1-6412-474B-8BD7-07FD9778D3DB}"/>
              </a:ext>
            </a:extLst>
          </p:cNvPr>
          <p:cNvSpPr txBox="1">
            <a:spLocks/>
          </p:cNvSpPr>
          <p:nvPr userDrawn="1"/>
        </p:nvSpPr>
        <p:spPr>
          <a:xfrm>
            <a:off x="628650" y="735013"/>
            <a:ext cx="7886700" cy="539750"/>
          </a:xfrm>
          <a:prstGeom prst="rect">
            <a:avLst/>
          </a:prstGeom>
        </p:spPr>
        <p:txBody>
          <a:bodyPr lIns="0" tIns="0" rIns="0" bIns="0" anchor="ctr" anchorCtr="1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kern="1200">
                <a:solidFill>
                  <a:schemeClr val="tx1"/>
                </a:solidFill>
                <a:latin typeface="Sassoon Infant Md" panose="02000603050000020003" pitchFamily="50" charset="0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US" sz="3600" dirty="0">
                <a:latin typeface="Twinkl" pitchFamily="50" charset="0"/>
              </a:rPr>
              <a:t>Aim</a:t>
            </a:r>
          </a:p>
        </p:txBody>
      </p:sp>
      <p:sp>
        <p:nvSpPr>
          <p:cNvPr id="7" name="Content Placeholder 15">
            <a:extLst>
              <a:ext uri="{FF2B5EF4-FFF2-40B4-BE49-F238E27FC236}">
                <a16:creationId xmlns:a16="http://schemas.microsoft.com/office/drawing/2014/main" id="{DE7CE56A-0908-4AE4-8033-594547547DCE}"/>
              </a:ext>
            </a:extLst>
          </p:cNvPr>
          <p:cNvSpPr txBox="1">
            <a:spLocks/>
          </p:cNvSpPr>
          <p:nvPr userDrawn="1"/>
        </p:nvSpPr>
        <p:spPr>
          <a:xfrm>
            <a:off x="628650" y="3467100"/>
            <a:ext cx="7886700" cy="1409700"/>
          </a:xfrm>
          <a:prstGeom prst="rect">
            <a:avLst/>
          </a:prstGeom>
          <a:noFill/>
          <a:ln w="25400">
            <a:noFill/>
          </a:ln>
        </p:spPr>
        <p:txBody>
          <a:bodyPr lIns="180000" tIns="252000" rIns="252000" bIns="18000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rgbClr val="1C1C1C"/>
                </a:solidFill>
                <a:latin typeface="Sassoon Infant Rg" panose="02000503030000020003" pitchFamily="50" charset="0"/>
                <a:ea typeface="Sassoon Infant Rg" panose="02000503030000020003" pitchFamily="50" charset="0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GB" dirty="0">
                <a:latin typeface="Twinkl" pitchFamily="50" charset="0"/>
              </a:rPr>
              <a:t>Statement 1 Lorem ipsum </a:t>
            </a:r>
            <a:r>
              <a:rPr lang="en-GB" dirty="0" err="1">
                <a:latin typeface="Twinkl" pitchFamily="50" charset="0"/>
              </a:rPr>
              <a:t>dolor</a:t>
            </a:r>
            <a:r>
              <a:rPr lang="en-GB" dirty="0">
                <a:latin typeface="Twinkl" pitchFamily="50" charset="0"/>
              </a:rPr>
              <a:t> sit </a:t>
            </a:r>
            <a:r>
              <a:rPr lang="en-GB" dirty="0" err="1">
                <a:latin typeface="Twinkl" pitchFamily="50" charset="0"/>
              </a:rPr>
              <a:t>amet</a:t>
            </a:r>
            <a:r>
              <a:rPr lang="en-GB" dirty="0">
                <a:latin typeface="Twinkl" pitchFamily="50" charset="0"/>
              </a:rPr>
              <a:t>, </a:t>
            </a:r>
            <a:r>
              <a:rPr lang="en-GB" dirty="0" err="1">
                <a:latin typeface="Twinkl" pitchFamily="50" charset="0"/>
              </a:rPr>
              <a:t>consectetur</a:t>
            </a:r>
            <a:r>
              <a:rPr lang="en-GB" dirty="0">
                <a:latin typeface="Twinkl" pitchFamily="50" charset="0"/>
              </a:rPr>
              <a:t> </a:t>
            </a:r>
            <a:r>
              <a:rPr lang="en-GB" dirty="0" err="1">
                <a:latin typeface="Twinkl" pitchFamily="50" charset="0"/>
              </a:rPr>
              <a:t>adipiscing</a:t>
            </a:r>
            <a:r>
              <a:rPr lang="en-GB" dirty="0">
                <a:latin typeface="Twinkl" pitchFamily="50" charset="0"/>
              </a:rPr>
              <a:t> </a:t>
            </a:r>
            <a:r>
              <a:rPr lang="en-GB" dirty="0" err="1">
                <a:latin typeface="Twinkl" pitchFamily="50" charset="0"/>
              </a:rPr>
              <a:t>elit</a:t>
            </a:r>
            <a:r>
              <a:rPr lang="en-GB" dirty="0">
                <a:latin typeface="Twinkl" pitchFamily="50" charset="0"/>
              </a:rPr>
              <a:t>.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dirty="0">
                <a:latin typeface="Twinkl" pitchFamily="50" charset="0"/>
              </a:rPr>
              <a:t>Statement 2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GB" dirty="0">
                <a:latin typeface="Twinkl" pitchFamily="50" charset="0"/>
              </a:rPr>
              <a:t>Sub statement</a:t>
            </a:r>
          </a:p>
        </p:txBody>
      </p:sp>
      <p:sp>
        <p:nvSpPr>
          <p:cNvPr id="11" name="Content Placeholder 15"/>
          <p:cNvSpPr>
            <a:spLocks noGrp="1"/>
          </p:cNvSpPr>
          <p:nvPr>
            <p:ph idx="1"/>
          </p:nvPr>
        </p:nvSpPr>
        <p:spPr>
          <a:xfrm>
            <a:off x="628650" y="1127760"/>
            <a:ext cx="7886700" cy="1409700"/>
          </a:xfrm>
        </p:spPr>
        <p:txBody>
          <a:bodyPr>
            <a:normAutofit fontScale="92500" lnSpcReduction="10000"/>
          </a:bodyPr>
          <a:lstStyle>
            <a:lvl1pPr>
              <a:defRPr>
                <a:latin typeface="Twinkl" pitchFamily="50" charset="0"/>
              </a:defRPr>
            </a:lvl1pPr>
            <a:lvl2pPr>
              <a:defRPr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475180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>
            <a:extLst>
              <a:ext uri="{FF2B5EF4-FFF2-40B4-BE49-F238E27FC236}">
                <a16:creationId xmlns:a16="http://schemas.microsoft.com/office/drawing/2014/main" id="{71E6DFE2-CFC4-47A0-8166-21598FF55D3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3288" y="6196013"/>
            <a:ext cx="576262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22275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7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05B3899F-45DE-43A8-BFB5-C3A2BB47C20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0538" y="695325"/>
            <a:ext cx="8162925" cy="1150938"/>
          </a:xfrm>
          <a:prstGeom prst="roundRect">
            <a:avLst>
              <a:gd name="adj" fmla="val 96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252000" tIns="252000" rIns="252000" bIns="252000" numCol="1" anchor="ctr" anchorCtr="1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4BF98E1A-27C8-4595-B2C3-E18B9DA3C7A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0538" y="1957388"/>
            <a:ext cx="8162925" cy="4387850"/>
          </a:xfrm>
          <a:prstGeom prst="roundRect">
            <a:avLst>
              <a:gd name="adj" fmla="val 2583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252000" tIns="252000" rIns="252000" bIns="25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 kern="1200">
          <a:solidFill>
            <a:srgbClr val="1C1C1C"/>
          </a:solidFill>
          <a:latin typeface="Twinkl" pitchFamily="50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000" b="1">
          <a:solidFill>
            <a:srgbClr val="1C1C1C"/>
          </a:solidFill>
          <a:latin typeface="Twinkl" pitchFamily="2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Sassoon Infant Rg" panose="02000503030000020003" pitchFamily="50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6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Sassoon Infant Rg" panose="02000503030000020003" pitchFamily="50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Sassoon Infant Rg" panose="02000503030000020003" pitchFamily="50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Sassoon Infant Rg" panose="02000503030000020003" pitchFamily="50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400" kern="1200">
          <a:solidFill>
            <a:srgbClr val="1C1C1C"/>
          </a:solidFill>
          <a:latin typeface="Twinkl" pitchFamily="50" charset="0"/>
          <a:ea typeface="Sassoon Infant Rg" panose="02000503030000020003" pitchFamily="50" charset="0"/>
          <a:cs typeface="Sassoon Infant Rg" panose="02000503030000020003" pitchFamily="50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20.png"/><Relationship Id="rId18" Type="http://schemas.openxmlformats.org/officeDocument/2006/relationships/image" Target="../media/image12.png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12" Type="http://schemas.openxmlformats.org/officeDocument/2006/relationships/image" Target="../media/image9.png"/><Relationship Id="rId17" Type="http://schemas.openxmlformats.org/officeDocument/2006/relationships/image" Target="../media/image22.png"/><Relationship Id="rId2" Type="http://schemas.openxmlformats.org/officeDocument/2006/relationships/image" Target="../media/image5.png"/><Relationship Id="rId16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6.png"/><Relationship Id="rId11" Type="http://schemas.openxmlformats.org/officeDocument/2006/relationships/image" Target="../media/image19.png"/><Relationship Id="rId5" Type="http://schemas.openxmlformats.org/officeDocument/2006/relationships/image" Target="../media/image6.png"/><Relationship Id="rId15" Type="http://schemas.openxmlformats.org/officeDocument/2006/relationships/image" Target="../media/image10.png"/><Relationship Id="rId10" Type="http://schemas.openxmlformats.org/officeDocument/2006/relationships/image" Target="../media/image18.png"/><Relationship Id="rId4" Type="http://schemas.openxmlformats.org/officeDocument/2006/relationships/image" Target="../media/image15.png"/><Relationship Id="rId9" Type="http://schemas.openxmlformats.org/officeDocument/2006/relationships/image" Target="../media/image8.png"/><Relationship Id="rId1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3.png"/><Relationship Id="rId18" Type="http://schemas.openxmlformats.org/officeDocument/2006/relationships/image" Target="../media/image22.png"/><Relationship Id="rId3" Type="http://schemas.openxmlformats.org/officeDocument/2006/relationships/image" Target="../media/image15.png"/><Relationship Id="rId7" Type="http://schemas.openxmlformats.org/officeDocument/2006/relationships/image" Target="../media/image8.png"/><Relationship Id="rId12" Type="http://schemas.openxmlformats.org/officeDocument/2006/relationships/image" Target="../media/image11.png"/><Relationship Id="rId17" Type="http://schemas.openxmlformats.org/officeDocument/2006/relationships/image" Target="../media/image10.png"/><Relationship Id="rId2" Type="http://schemas.openxmlformats.org/officeDocument/2006/relationships/image" Target="../media/image14.png"/><Relationship Id="rId16" Type="http://schemas.openxmlformats.org/officeDocument/2006/relationships/image" Target="../media/image9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7.png"/><Relationship Id="rId11" Type="http://schemas.openxmlformats.org/officeDocument/2006/relationships/image" Target="../media/image21.png"/><Relationship Id="rId5" Type="http://schemas.openxmlformats.org/officeDocument/2006/relationships/image" Target="../media/image16.png"/><Relationship Id="rId15" Type="http://schemas.openxmlformats.org/officeDocument/2006/relationships/image" Target="../media/image7.png"/><Relationship Id="rId10" Type="http://schemas.openxmlformats.org/officeDocument/2006/relationships/image" Target="../media/image20.png"/><Relationship Id="rId19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9.png"/><Relationship Id="rId1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4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11" Type="http://schemas.openxmlformats.org/officeDocument/2006/relationships/image" Target="../media/image3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26.png"/><Relationship Id="rId9" Type="http://schemas.openxmlformats.org/officeDocument/2006/relationships/image" Target="../media/image3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4.pn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12" Type="http://schemas.openxmlformats.org/officeDocument/2006/relationships/image" Target="../media/image33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8.png"/><Relationship Id="rId11" Type="http://schemas.openxmlformats.org/officeDocument/2006/relationships/image" Target="../media/image23.png"/><Relationship Id="rId5" Type="http://schemas.openxmlformats.org/officeDocument/2006/relationships/image" Target="../media/image27.png"/><Relationship Id="rId10" Type="http://schemas.openxmlformats.org/officeDocument/2006/relationships/image" Target="../media/image32.png"/><Relationship Id="rId4" Type="http://schemas.openxmlformats.org/officeDocument/2006/relationships/image" Target="../media/image35.png"/><Relationship Id="rId9" Type="http://schemas.openxmlformats.org/officeDocument/2006/relationships/image" Target="../media/image3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22.png"/><Relationship Id="rId3" Type="http://schemas.openxmlformats.org/officeDocument/2006/relationships/image" Target="../media/image35.png"/><Relationship Id="rId7" Type="http://schemas.openxmlformats.org/officeDocument/2006/relationships/image" Target="../media/image31.png"/><Relationship Id="rId12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0.png"/><Relationship Id="rId11" Type="http://schemas.openxmlformats.org/officeDocument/2006/relationships/image" Target="../media/image7.png"/><Relationship Id="rId5" Type="http://schemas.openxmlformats.org/officeDocument/2006/relationships/image" Target="../media/image29.png"/><Relationship Id="rId10" Type="http://schemas.openxmlformats.org/officeDocument/2006/relationships/image" Target="../media/image11.png"/><Relationship Id="rId4" Type="http://schemas.openxmlformats.org/officeDocument/2006/relationships/image" Target="../media/image28.png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>
            <a:extLst>
              <a:ext uri="{FF2B5EF4-FFF2-40B4-BE49-F238E27FC236}">
                <a16:creationId xmlns:a16="http://schemas.microsoft.com/office/drawing/2014/main" id="{E02131F9-DC10-4837-8766-CEB43BC9F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962" y="711466"/>
            <a:ext cx="8220075" cy="993775"/>
          </a:xfrm>
        </p:spPr>
        <p:txBody>
          <a:bodyPr/>
          <a:lstStyle/>
          <a:p>
            <a:pPr algn="ctr" eaLnBrk="1" hangingPunct="1"/>
            <a:r>
              <a:rPr lang="en-AU" altLang="en-US" sz="2400" dirty="0"/>
              <a:t>Look at the food below. </a:t>
            </a:r>
            <a:br>
              <a:rPr lang="en-AU" altLang="en-US" sz="2400" dirty="0"/>
            </a:br>
            <a:r>
              <a:rPr lang="en-AU" altLang="en-US" sz="2400" dirty="0"/>
              <a:t>Decide whether each piece is healthy or unhealthy, then click on it to see if you are right.</a:t>
            </a:r>
            <a:endParaRPr lang="en-GB" altLang="en-US" sz="2400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56C72A1-AF6D-4027-97D4-3485E517DE41}"/>
              </a:ext>
            </a:extLst>
          </p:cNvPr>
          <p:cNvSpPr/>
          <p:nvPr/>
        </p:nvSpPr>
        <p:spPr>
          <a:xfrm>
            <a:off x="755650" y="2370138"/>
            <a:ext cx="2490788" cy="3722687"/>
          </a:xfrm>
          <a:prstGeom prst="roundRect">
            <a:avLst/>
          </a:prstGeom>
          <a:solidFill>
            <a:srgbClr val="CEDF98"/>
          </a:solidFill>
          <a:ln>
            <a:solidFill>
              <a:srgbClr val="87B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9220" name="TextBox 4">
            <a:extLst>
              <a:ext uri="{FF2B5EF4-FFF2-40B4-BE49-F238E27FC236}">
                <a16:creationId xmlns:a16="http://schemas.microsoft.com/office/drawing/2014/main" id="{03BE93EA-54CB-4767-A2B6-635FB5942D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4263" y="2000250"/>
            <a:ext cx="18970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AU" altLang="en-US" b="1">
                <a:solidFill>
                  <a:srgbClr val="87BD31"/>
                </a:solidFill>
              </a:rPr>
              <a:t>Healthy</a:t>
            </a:r>
            <a:endParaRPr lang="en-GB" altLang="en-US" b="1">
              <a:solidFill>
                <a:srgbClr val="87BD3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A22472DB-0B4D-4865-9F2A-60BCAF8C64C0}"/>
              </a:ext>
            </a:extLst>
          </p:cNvPr>
          <p:cNvSpPr/>
          <p:nvPr/>
        </p:nvSpPr>
        <p:spPr>
          <a:xfrm>
            <a:off x="5880100" y="2370138"/>
            <a:ext cx="2508250" cy="3722687"/>
          </a:xfrm>
          <a:prstGeom prst="roundRect">
            <a:avLst/>
          </a:prstGeom>
          <a:solidFill>
            <a:srgbClr val="F8C4C0"/>
          </a:solidFill>
          <a:ln>
            <a:solidFill>
              <a:srgbClr val="E521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9222" name="TextBox 6">
            <a:extLst>
              <a:ext uri="{FF2B5EF4-FFF2-40B4-BE49-F238E27FC236}">
                <a16:creationId xmlns:a16="http://schemas.microsoft.com/office/drawing/2014/main" id="{F919FB02-6E83-4EF4-83DC-AE4A814067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6488" y="2000250"/>
            <a:ext cx="18954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AU" altLang="en-US" b="1">
                <a:solidFill>
                  <a:srgbClr val="E52122"/>
                </a:solidFill>
              </a:rPr>
              <a:t>Unhealthy</a:t>
            </a:r>
            <a:endParaRPr lang="en-GB" altLang="en-US" b="1">
              <a:solidFill>
                <a:srgbClr val="E52122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08BC258-85F8-42A6-9CF3-ECFC62B7C90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188" y="2370138"/>
            <a:ext cx="650875" cy="63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A0EBA41-3FC5-495F-8781-C1BE7B60F2B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8675" y="2366963"/>
            <a:ext cx="1058863" cy="63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9D0EE2D0-9526-4AEB-8668-477DA5BD65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8363" y="3006725"/>
            <a:ext cx="881062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4D90695-024A-4D8D-B8AB-18EC9850844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5113" y="3756025"/>
            <a:ext cx="911225" cy="111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8DB9864F-C2E8-4BFF-9E74-D249E2231F5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4400" y="4497388"/>
            <a:ext cx="544513" cy="144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DAE566FD-03B4-4511-B1A0-0C0F3FC26FE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8088" y="4230688"/>
            <a:ext cx="771525" cy="98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4CDD9AA1-3043-49A0-ACB9-B6C608E7811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6188" y="5372100"/>
            <a:ext cx="488950" cy="84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D61C5CB-F0CA-47D1-9800-66DA9CFF46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2263" y="5330825"/>
            <a:ext cx="5969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DF66F24-30EE-4500-A3E3-0AEAD5F385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50" y="3059113"/>
            <a:ext cx="392113" cy="1211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4.81481E-6 L -0.3118 0.0215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590" y="1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2.22222E-6 L 0.27466 0.025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733" y="1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7.40741E-7 L -0.08351 -0.07477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84" y="-37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-2.96296E-6 L -0.32378 -0.08194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198" y="-409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3.33333E-6 L 0.21232 -0.20579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608" y="-10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2.59259E-6 L -0.09098 -0.00046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49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2222E-6 1.11111E-6 L -0.31528 -0.07222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64" y="-36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 nodeType="clickPar">
                      <p:stCondLst>
                        <p:cond delay="0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1.85185E-6 L -0.25052 -0.02778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535" y="-138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 nodeType="clickPar">
                      <p:stCondLst>
                        <p:cond delay="0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2.59259E-6 L 0.11354 -0.24097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77" y="-1206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8405130E-FDD8-4F13-B913-5E11F4D4EE4F}"/>
              </a:ext>
            </a:extLst>
          </p:cNvPr>
          <p:cNvSpPr/>
          <p:nvPr/>
        </p:nvSpPr>
        <p:spPr>
          <a:xfrm>
            <a:off x="755650" y="2370138"/>
            <a:ext cx="2490788" cy="3722687"/>
          </a:xfrm>
          <a:prstGeom prst="roundRect">
            <a:avLst/>
          </a:prstGeom>
          <a:solidFill>
            <a:srgbClr val="CEDF98"/>
          </a:solidFill>
          <a:ln>
            <a:solidFill>
              <a:srgbClr val="87B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0244" name="TextBox 4">
            <a:extLst>
              <a:ext uri="{FF2B5EF4-FFF2-40B4-BE49-F238E27FC236}">
                <a16:creationId xmlns:a16="http://schemas.microsoft.com/office/drawing/2014/main" id="{195CACD8-AAB4-41CC-A1E2-0EA9D66514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4263" y="2000250"/>
            <a:ext cx="18970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AU" altLang="en-US" b="1">
                <a:solidFill>
                  <a:srgbClr val="87BD31"/>
                </a:solidFill>
              </a:rPr>
              <a:t>Healthy</a:t>
            </a:r>
            <a:endParaRPr lang="en-GB" altLang="en-US" b="1">
              <a:solidFill>
                <a:srgbClr val="87BD3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9D9931B-F7CC-4E1C-93AE-DE161B813852}"/>
              </a:ext>
            </a:extLst>
          </p:cNvPr>
          <p:cNvSpPr/>
          <p:nvPr/>
        </p:nvSpPr>
        <p:spPr>
          <a:xfrm>
            <a:off x="5880100" y="2370138"/>
            <a:ext cx="2508250" cy="3722687"/>
          </a:xfrm>
          <a:prstGeom prst="roundRect">
            <a:avLst/>
          </a:prstGeom>
          <a:solidFill>
            <a:srgbClr val="F8C4C0"/>
          </a:solidFill>
          <a:ln>
            <a:solidFill>
              <a:srgbClr val="E521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0246" name="TextBox 6">
            <a:extLst>
              <a:ext uri="{FF2B5EF4-FFF2-40B4-BE49-F238E27FC236}">
                <a16:creationId xmlns:a16="http://schemas.microsoft.com/office/drawing/2014/main" id="{81CF6BAB-84E0-4C49-80FE-8B2296E37A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6488" y="2000250"/>
            <a:ext cx="18954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AU" altLang="en-US" b="1">
                <a:solidFill>
                  <a:srgbClr val="E52122"/>
                </a:solidFill>
              </a:rPr>
              <a:t>Unhealthy</a:t>
            </a:r>
            <a:endParaRPr lang="en-GB" altLang="en-US" b="1">
              <a:solidFill>
                <a:srgbClr val="E52122"/>
              </a:solidFill>
            </a:endParaRPr>
          </a:p>
        </p:txBody>
      </p:sp>
      <p:pic>
        <p:nvPicPr>
          <p:cNvPr id="10247" name="Picture 9">
            <a:extLst>
              <a:ext uri="{FF2B5EF4-FFF2-40B4-BE49-F238E27FC236}">
                <a16:creationId xmlns:a16="http://schemas.microsoft.com/office/drawing/2014/main" id="{D3645807-1251-457A-8AAE-F2150EB6F1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363" y="2513013"/>
            <a:ext cx="652462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23D5598-1ECE-48A4-A172-53CA528D36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7738" y="3121025"/>
            <a:ext cx="927100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0F431F3E-0E24-416E-90B7-E0C944B144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9063" y="3332163"/>
            <a:ext cx="646112" cy="66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0" name="Picture 17">
            <a:extLst>
              <a:ext uri="{FF2B5EF4-FFF2-40B4-BE49-F238E27FC236}">
                <a16:creationId xmlns:a16="http://schemas.microsoft.com/office/drawing/2014/main" id="{59D6D09C-C93C-41C5-BCD9-6B54D15904C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6938" y="3516313"/>
            <a:ext cx="1060450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5C0EBD6-AB70-4192-9F86-0ABD95483E9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2268538"/>
            <a:ext cx="1349375" cy="77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1B7DF98-B836-4901-A5B4-8CFD8E5A9BB7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5553075"/>
            <a:ext cx="674688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3" name="Picture 25">
            <a:extLst>
              <a:ext uri="{FF2B5EF4-FFF2-40B4-BE49-F238E27FC236}">
                <a16:creationId xmlns:a16="http://schemas.microsoft.com/office/drawing/2014/main" id="{8E003CCC-4E0B-4EC9-9C6A-30889A5687B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7988" y="2511425"/>
            <a:ext cx="881062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4" name="Picture 27">
            <a:extLst>
              <a:ext uri="{FF2B5EF4-FFF2-40B4-BE49-F238E27FC236}">
                <a16:creationId xmlns:a16="http://schemas.microsoft.com/office/drawing/2014/main" id="{FA4745E8-5ECB-4833-BFD4-E1AF43B4612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350" y="2268538"/>
            <a:ext cx="912813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01360B93-0814-4803-B092-E7F54420D92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8050" y="4953000"/>
            <a:ext cx="1160463" cy="979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E4828223-CB5F-4CB8-8B2D-6BDDC4A91F0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274888"/>
            <a:ext cx="1298575" cy="91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7" name="Picture 35">
            <a:extLst>
              <a:ext uri="{FF2B5EF4-FFF2-40B4-BE49-F238E27FC236}">
                <a16:creationId xmlns:a16="http://schemas.microsoft.com/office/drawing/2014/main" id="{5E523D16-4510-4B5B-B73C-B9CB24DB2F0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9700" y="4498975"/>
            <a:ext cx="544513" cy="144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5157CD2C-AA04-4DB5-8C75-211466D3883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925" y="4727575"/>
            <a:ext cx="795338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711F402A-7F01-4F55-8F53-63C4DD0F16C9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3275" y="4135438"/>
            <a:ext cx="1420813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0" name="Picture 41">
            <a:extLst>
              <a:ext uri="{FF2B5EF4-FFF2-40B4-BE49-F238E27FC236}">
                <a16:creationId xmlns:a16="http://schemas.microsoft.com/office/drawing/2014/main" id="{777E4339-8713-4815-8682-6622DC6C187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7725" y="3949700"/>
            <a:ext cx="771525" cy="98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1" name="Picture 45">
            <a:extLst>
              <a:ext uri="{FF2B5EF4-FFF2-40B4-BE49-F238E27FC236}">
                <a16:creationId xmlns:a16="http://schemas.microsoft.com/office/drawing/2014/main" id="{AFFE404C-E5D3-4758-A331-323DC20A2CC8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075" y="4284663"/>
            <a:ext cx="487363" cy="84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2" name="Picture 24">
            <a:extLst>
              <a:ext uri="{FF2B5EF4-FFF2-40B4-BE49-F238E27FC236}">
                <a16:creationId xmlns:a16="http://schemas.microsoft.com/office/drawing/2014/main" id="{15EF6FE1-85F1-4665-A1BB-836CECB728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150" y="2624138"/>
            <a:ext cx="393700" cy="121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3" name="Picture 25">
            <a:extLst>
              <a:ext uri="{FF2B5EF4-FFF2-40B4-BE49-F238E27FC236}">
                <a16:creationId xmlns:a16="http://schemas.microsoft.com/office/drawing/2014/main" id="{A414AB3C-0CA0-4014-92CE-299C3E846F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0" y="5167313"/>
            <a:ext cx="5969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Title 1">
            <a:extLst>
              <a:ext uri="{FF2B5EF4-FFF2-40B4-BE49-F238E27FC236}">
                <a16:creationId xmlns:a16="http://schemas.microsoft.com/office/drawing/2014/main" id="{E02131F9-DC10-4837-8766-CEB43BC9FF07}"/>
              </a:ext>
            </a:extLst>
          </p:cNvPr>
          <p:cNvSpPr txBox="1">
            <a:spLocks/>
          </p:cNvSpPr>
          <p:nvPr/>
        </p:nvSpPr>
        <p:spPr bwMode="auto">
          <a:xfrm>
            <a:off x="461962" y="710671"/>
            <a:ext cx="8220075" cy="993775"/>
          </a:xfrm>
          <a:prstGeom prst="roundRect">
            <a:avLst>
              <a:gd name="adj" fmla="val 96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252000" tIns="252000" rIns="252000" bIns="252000" numCol="1" anchor="ctr" anchorCtr="1" compatLnSpc="1">
            <a:prstTxWarp prst="textNoShape">
              <a:avLst/>
            </a:prstTxWarp>
            <a:no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rgbClr val="1C1C1C"/>
                </a:solidFill>
                <a:latin typeface="Twinkl SemiBold" pitchFamily="2" charset="0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1C1C1C"/>
                </a:solidFill>
                <a:latin typeface="Twinkl" pitchFamily="2" charset="0"/>
              </a:defRPr>
            </a:lvl9pPr>
          </a:lstStyle>
          <a:p>
            <a:pPr algn="ctr" eaLnBrk="1" hangingPunct="1"/>
            <a:r>
              <a:rPr lang="en-AU" altLang="en-US" sz="2400" dirty="0"/>
              <a:t>Look at the food below. </a:t>
            </a:r>
            <a:br>
              <a:rPr lang="en-AU" altLang="en-US" sz="2400" dirty="0"/>
            </a:br>
            <a:r>
              <a:rPr lang="en-AU" altLang="en-US" sz="2400" dirty="0"/>
              <a:t>Decide whether each piece is healthy or unhealthy, then click on it to see if you are right.</a:t>
            </a:r>
            <a:endParaRPr lang="en-GB" altLang="en-US" sz="2400" dirty="0"/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76 -0.01621 L -0.0276 -0.01621 C -0.01858 -0.00741 -0.00955 0.00208 -0.00017 0.01065 C 0.00538 0.01551 0.01094 0.02014 0.01632 0.02523 C 0.02934 0.03773 0.02882 0.04028 0.04288 0.05092 C 0.06371 0.06667 0.07257 0.07083 0.0934 0.08403 C 0.09722 0.08634 0.10069 0.08889 0.10451 0.0912 C 0.10746 0.09329 0.11042 0.0956 0.11354 0.09745 C 0.12656 0.1044 0.13871 0.11042 0.15121 0.11944 C 0.15521 0.12222 0.1592 0.125 0.16319 0.12801 C 0.16632 0.13032 0.1691 0.1331 0.1724 0.13542 C 0.18125 0.14167 0.18316 0.14097 0.19167 0.14745 C 0.19392 0.1493 0.19566 0.15208 0.19809 0.1537 C 0.2 0.15509 0.20226 0.15532 0.20451 0.15602 C 0.21163 0.15903 0.20104 0.15579 0.21545 0.15856 C 0.23594 0.1625 0.19514 0.15602 0.2283 0.16111 C 0.23559 0.16342 0.23264 0.16273 0.24479 0.16342 C 0.27118 0.16504 0.27222 0.16458 0.29722 0.16458 " pathEditMode="relative" ptsTypes="AAAAAAAAAAAAAAAAAA">
                                      <p:cBhvr>
                                        <p:cTn id="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2222 -0.01968 L 0.02222 -0.01945 L 0.00191 -0.01736 C -0.00052 -0.01713 -0.00295 -0.01644 -0.00538 -0.01621 C -0.00989 -0.01551 -0.01458 -0.01551 -0.0191 -0.01482 C -0.02535 -0.01412 -0.03142 -0.01296 -0.0375 -0.0125 C -0.04427 -0.01181 -0.05104 -0.01158 -0.05764 -0.01134 C -0.0651 -0.00996 -0.07239 -0.00833 -0.07969 -0.00764 C -0.09201 -0.00625 -0.11649 -0.00509 -0.11649 -0.00486 L -0.13385 -0.00278 C -0.13785 -0.00232 -0.14184 -0.00208 -0.14583 -0.00162 C -0.14982 -0.00093 -0.15364 0.00023 -0.15764 0.00092 C -0.16128 0.00139 -0.1651 0.00162 -0.16875 0.00208 C -0.17309 0.00278 -0.17726 0.0037 -0.1816 0.00463 C -0.18403 0.00509 -0.18646 0.00532 -0.18889 0.00579 C -0.19566 0.00694 -0.19722 0.00764 -0.20451 0.0081 C -0.21875 0.00949 -0.23976 0.01018 -0.25312 0.01065 C -0.2684 0.01227 -0.26042 0.0118 -0.27691 0.0118 " pathEditMode="relative" rAng="0" ptsTypes="AAAAAAAAAAAAAAAAAA">
                                      <p:cBhvr>
                                        <p:cTn id="11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965" y="1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22222E-6 L -2.5E-6 0.00047 C -0.00347 -0.00324 -0.00677 -0.00648 -0.01024 -0.00903 C -0.01389 -0.01134 -0.01788 -0.01227 -0.02153 -0.01551 C -0.02621 -0.01967 -0.03021 -0.02569 -0.03455 -0.03055 C -0.03889 -0.03495 -0.0434 -0.03866 -0.04774 -0.04305 C -0.05694 -0.05301 -0.06597 -0.06342 -0.07517 -0.07315 C -0.07934 -0.07801 -0.08403 -0.08171 -0.08819 -0.08611 C -0.09114 -0.08912 -0.09357 -0.09236 -0.09653 -0.09467 C -0.10052 -0.09838 -0.10451 -0.10162 -0.1085 -0.10578 C -0.12621 -0.12245 -0.11093 -0.11065 -0.13073 -0.12685 C -0.13732 -0.13217 -0.14375 -0.13611 -0.15 -0.1419 C -0.15312 -0.14514 -0.15607 -0.14838 -0.15903 -0.15092 C -0.16215 -0.15278 -0.16528 -0.15324 -0.16823 -0.15486 C -0.19166 -0.16944 -0.16024 -0.1537 -0.18559 -0.16597 C -0.19028 -0.17083 -0.19288 -0.17361 -0.19878 -0.17847 C -0.20243 -0.18171 -0.20625 -0.18426 -0.20989 -0.1875 C -0.21215 -0.18912 -0.21441 -0.1919 -0.21701 -0.19352 C -0.22343 -0.19884 -0.22725 -0.20116 -0.2342 -0.2044 C -0.23576 -0.20532 -0.2375 -0.20578 -0.23923 -0.20648 C -0.24184 -0.20764 -0.24444 -0.20926 -0.24722 -0.21111 C -0.2533 -0.21389 -0.25972 -0.21551 -0.26545 -0.21944 C -0.27153 -0.22361 -0.27847 -0.22477 -0.28385 -0.23264 C -0.29427 -0.24768 -0.275 -0.22037 -0.29288 -0.24305 C -0.29427 -0.24514 -0.29548 -0.24768 -0.29687 -0.24953 L -0.30607 -0.26273 C -0.30798 -0.26551 -0.30989 -0.26875 -0.31215 -0.27106 C -0.31354 -0.27245 -0.31475 -0.27361 -0.31614 -0.27523 C -0.31753 -0.27731 -0.31875 -0.28009 -0.32014 -0.28171 C -0.32118 -0.28287 -0.32222 -0.28287 -0.32326 -0.28379 C -0.32587 -0.28657 -0.32847 -0.29097 -0.33125 -0.29259 C -0.3342 -0.29398 -0.33889 -0.29629 -0.34149 -0.29884 C -0.34288 -0.30046 -0.34409 -0.30254 -0.34548 -0.30324 C -0.34809 -0.30532 -0.35347 -0.30764 -0.35347 -0.30741 C -0.35677 -0.31458 -0.35521 -0.31389 -0.35746 -0.31389 " pathEditMode="relative" rAng="0" ptsTypes="AAAAAAAAAAAAAAAAAAAAAAAAAAAAAAAAAAA">
                                      <p:cBhvr>
                                        <p:cTn id="1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882" y="-15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03 -0.00047 L 0.00903 -0.00047 C 0.01198 0.00625 0.01441 0.01389 0.01806 0.02014 C 0.02361 0.02986 0.03038 0.03819 0.03646 0.04722 L 0.05295 0.07152 C 0.05538 0.07523 0.05799 0.0787 0.06024 0.08264 C 0.06285 0.08657 0.06511 0.09097 0.06771 0.0949 C 0.07639 0.1081 0.0849 0.12083 0.09427 0.13287 C 0.09792 0.13727 0.10156 0.1419 0.10538 0.14629 C 0.11476 0.15671 0.12344 0.16875 0.13368 0.17801 L 0.16215 0.2037 C 0.17552 0.21527 0.1757 0.21389 0.18698 0.22569 C 0.18958 0.22847 0.19167 0.23171 0.19427 0.23426 C 0.19722 0.23727 0.20052 0.23981 0.20347 0.24282 C 0.20625 0.2456 0.20886 0.24884 0.21181 0.25139 C 0.21372 0.25301 0.21615 0.2537 0.21823 0.25509 C 0.22014 0.25648 0.22188 0.25833 0.22361 0.25995 C 0.2257 0.2618 0.22795 0.26342 0.23004 0.26481 C 0.23368 0.26736 0.23733 0.2699 0.24115 0.27222 C 0.24254 0.27315 0.24427 0.27361 0.24566 0.27477 C 0.24722 0.27569 0.24879 0.27731 0.25035 0.27824 C 0.25521 0.28171 0.26007 0.28495 0.26493 0.28819 C 0.26736 0.28981 0.26979 0.29166 0.27222 0.29305 C 0.27448 0.29421 0.27656 0.29537 0.27865 0.29676 C 0.28837 0.30301 0.2816 0.30069 0.28976 0.30277 C 0.29323 0.30555 0.29601 0.3081 0.29983 0.31018 C 0.30156 0.31111 0.30365 0.31157 0.30538 0.3125 C 0.30695 0.31365 0.30833 0.31527 0.3099 0.3162 C 0.31528 0.31944 0.31771 0.31898 0.32361 0.3199 C 0.33889 0.32569 0.31997 0.31898 0.33924 0.32361 C 0.34149 0.32407 0.34358 0.32569 0.34566 0.32615 C 0.34931 0.32685 0.35313 0.32685 0.35677 0.32731 C 0.35886 0.32754 0.36094 0.32824 0.3632 0.32847 C 0.36719 0.32893 0.37118 0.3294 0.375 0.32963 C 0.37952 0.33171 0.38542 0.33472 0.38976 0.33472 L 0.39445 0.33472 " pathEditMode="relative" ptsTypes="AAAAAAAAAAAAAAAAAAAAAAAAAAAAAAAAAAAA">
                                      <p:cBhvr>
                                        <p:cTn id="2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764 0.01852 L -0.00764 0.01852 C 3.05556E-6 0.01389 0.00729 0.00856 0.01527 0.00486 L 0.03177 -0.00232 C 0.03906 -0.00556 0.03958 -0.00602 0.04635 -0.00857 C 0.05225 -0.01065 0.05798 -0.01297 0.06389 -0.01459 L 0.08576 -0.02084 C 0.09045 -0.02199 0.09496 -0.02361 0.09965 -0.02454 C 0.10382 -0.02523 0.10816 -0.02593 0.1125 -0.02685 C 0.11857 -0.02824 0.12465 -0.03033 0.13073 -0.03172 C 0.13264 -0.03218 0.13455 -0.03241 0.13628 -0.0331 C 0.14062 -0.03449 0.14479 -0.03681 0.14913 -0.03797 L 0.16753 -0.04283 C 0.17048 -0.04352 0.17361 -0.04468 0.17673 -0.04537 C 0.18038 -0.04607 0.18402 -0.04653 0.18767 -0.04769 C 0.21111 -0.05509 0.18455 -0.04884 0.20139 -0.05255 C 0.20364 -0.05463 0.20521 -0.05625 0.20781 -0.05741 C 0.20902 -0.0581 0.21041 -0.0581 0.21146 -0.0588 C 0.21284 -0.05926 0.21389 -0.06042 0.21527 -0.06111 C 0.21875 -0.06297 0.22274 -0.06366 0.22621 -0.06597 C 0.23802 -0.07408 0.23333 -0.07176 0.23993 -0.07454 C 0.25 -0.08472 0.23698 -0.07269 0.24826 -0.07963 C 0.25017 -0.08079 0.25538 -0.08611 0.25746 -0.0882 C 0.26128 -0.09861 0.25677 -0.08843 0.26198 -0.09537 C 0.26284 -0.09653 0.26302 -0.09815 0.26389 -0.09908 C 0.26458 -0.1 0.26666 -0.10023 0.26666 -0.10023 " pathEditMode="relative" ptsTypes="AAAAAAAAAAAAAAAAAAAAAAAAAA">
                                      <p:cBhvr>
                                        <p:cTn id="2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285 -0.02083 L -0.01285 -0.0206 L -0.03594 -0.01945 C -0.05833 -0.01806 -0.04149 -0.01806 -0.06927 -0.01713 L -0.11389 -0.01574 L -0.2158 -0.01366 C -0.29236 -0.01042 -0.2559 -0.01157 -0.32483 -0.00995 L -0.32882 -0.0088 " pathEditMode="relative" rAng="0" ptsTypes="AAAAAAAA">
                                      <p:cBhvr>
                                        <p:cTn id="3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799" y="6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476 -0.00139 L -0.01476 -0.00093 C -0.00469 -0.00509 0.00556 -0.00972 0.0158 -0.01296 C 0.04236 -0.02083 0.06979 -0.02407 0.09601 -0.03472 C 0.11441 -0.04236 0.09497 -0.03403 0.1349 -0.05393 C 0.14097 -0.05694 0.14757 -0.05926 0.15382 -0.06296 C 0.16181 -0.06759 0.17031 -0.07106 0.17813 -0.07685 C 0.18264 -0.08032 0.18715 -0.08403 0.19149 -0.08704 C 0.19358 -0.08866 0.19583 -0.08958 0.19792 -0.09097 C 0.19896 -0.09167 0.19965 -0.09305 0.20069 -0.09375 C 0.20868 -0.09861 0.21719 -0.10208 0.225 -0.10764 C 0.2309 -0.1118 0.23924 -0.11713 0.24479 -0.12292 C 0.24809 -0.12662 0.24774 -0.12685 0.25122 -0.12801 C 0.25156 -0.12824 0.25191 -0.12801 0.25226 -0.12801 " pathEditMode="relative" rAng="0" ptsTypes="AAAAAAAAAAAAAA">
                                      <p:cBhvr>
                                        <p:cTn id="36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351" y="-63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 nodeType="clickPar">
                      <p:stCondLst>
                        <p:cond delay="0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43 -0.0206 L 0.00243 -0.0206 C -0.02153 -0.00116 0.00069 -0.01852 -0.01788 -0.00602 C -0.02066 -0.00417 -0.02327 -0.00185 -0.02604 -1.11111E-6 L -0.04896 0.01597 C -0.05209 0.01806 -0.05521 0.01968 -0.05816 0.02199 L -0.07379 0.03426 C -0.07587 0.03588 -0.0783 0.03704 -0.08021 0.03912 C -0.08177 0.04074 -0.08316 0.04283 -0.0849 0.04398 C -0.08681 0.0456 -0.08924 0.0463 -0.09132 0.04769 C -0.09566 0.0507 -0.09948 0.05509 -0.10417 0.05764 C -0.10712 0.05926 -0.11025 0.06065 -0.11337 0.0625 C -0.11598 0.06389 -0.11875 0.06574 -0.12153 0.06736 C -0.12552 0.06945 -0.12952 0.07107 -0.13351 0.07338 C -0.14028 0.07755 -0.1467 0.08287 -0.15365 0.08681 C -0.15643 0.08843 -0.1592 0.08982 -0.16198 0.09167 C -0.16598 0.09468 -0.16979 0.09838 -0.17379 0.10162 C -0.18889 0.1132 -0.17882 0.10486 -0.1941 0.11505 C -0.20174 0.12014 -0.20938 0.1257 -0.21702 0.13079 C -0.22066 0.13333 -0.22413 0.13611 -0.22795 0.1382 C -0.2507 0.15116 -0.24098 0.14537 -0.25729 0.15533 C -0.26077 0.15741 -0.26407 0.15926 -0.26736 0.16158 C -0.27518 0.16667 -0.27622 0.1669 -0.28403 0.17361 C -0.28611 0.1757 -0.28837 0.17755 -0.29045 0.17986 C -0.30035 0.1912 -0.29306 0.18889 -0.31059 0.2007 L -0.32344 0.20926 C -0.32518 0.21042 -0.32726 0.21134 -0.329 0.21273 C -0.33038 0.21412 -0.33195 0.21551 -0.33351 0.21644 C -0.33611 0.21806 -0.33907 0.21852 -0.34184 0.22014 C -0.34549 0.22222 -0.34896 0.2257 -0.35278 0.22755 C -0.35365 0.22801 -0.35469 0.22824 -0.35556 0.2287 C -0.36181 0.23287 -0.35434 0.22986 -0.36198 0.23241 C -0.36511 0.23542 -0.36667 0.23727 -0.37014 0.23982 C -0.3717 0.24074 -0.37327 0.2412 -0.37483 0.24213 C -0.37639 0.24329 -0.37778 0.24468 -0.37934 0.24583 C -0.38334 0.24861 -0.38525 0.24838 -0.38941 0.2507 C -0.39757 0.25509 -0.38924 0.25116 -0.39584 0.25556 C -0.3974 0.25648 -0.40104 0.25764 -0.40226 0.2581 C -0.40782 0.26019 -0.40243 0.2581 -0.40782 0.26181 C -0.40868 0.26227 -0.40973 0.2625 -0.41059 0.26296 C -0.41528 0.26551 -0.41268 0.26528 -0.41511 0.26528 " pathEditMode="relative" ptsTypes="AAAAAAAAAAAAAAAAAAAAAAAAAAAAAAAAAAAAAAAAA">
                                      <p:cBhvr>
                                        <p:cTn id="41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>
            <a:extLst>
              <a:ext uri="{FF2B5EF4-FFF2-40B4-BE49-F238E27FC236}">
                <a16:creationId xmlns:a16="http://schemas.microsoft.com/office/drawing/2014/main" id="{C14F2E45-0D2C-44FE-9CD8-9C1C7662C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962" y="491331"/>
            <a:ext cx="8220075" cy="995362"/>
          </a:xfrm>
        </p:spPr>
        <p:txBody>
          <a:bodyPr/>
          <a:lstStyle/>
          <a:p>
            <a:pPr algn="ctr" eaLnBrk="1" hangingPunct="1"/>
            <a:r>
              <a:rPr lang="en-AU" altLang="en-US" dirty="0"/>
              <a:t>Well Done!</a:t>
            </a:r>
            <a:endParaRPr lang="en-GB" altLang="en-US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76A2D75-9075-42D7-B260-B7012273E8D6}"/>
              </a:ext>
            </a:extLst>
          </p:cNvPr>
          <p:cNvSpPr/>
          <p:nvPr/>
        </p:nvSpPr>
        <p:spPr>
          <a:xfrm>
            <a:off x="755650" y="2370138"/>
            <a:ext cx="2490788" cy="3722687"/>
          </a:xfrm>
          <a:prstGeom prst="roundRect">
            <a:avLst/>
          </a:prstGeom>
          <a:solidFill>
            <a:srgbClr val="CEDF98"/>
          </a:solidFill>
          <a:ln>
            <a:solidFill>
              <a:srgbClr val="87B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1268" name="TextBox 4">
            <a:extLst>
              <a:ext uri="{FF2B5EF4-FFF2-40B4-BE49-F238E27FC236}">
                <a16:creationId xmlns:a16="http://schemas.microsoft.com/office/drawing/2014/main" id="{93A6D3C2-887A-43B0-8030-10D31758DB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4263" y="2000250"/>
            <a:ext cx="18970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AU" altLang="en-US" b="1">
                <a:solidFill>
                  <a:srgbClr val="87BD31"/>
                </a:solidFill>
              </a:rPr>
              <a:t>Healthy</a:t>
            </a:r>
            <a:endParaRPr lang="en-GB" altLang="en-US" b="1">
              <a:solidFill>
                <a:srgbClr val="87BD3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7FC0F2D6-227A-4209-B541-1CA474E1AFCC}"/>
              </a:ext>
            </a:extLst>
          </p:cNvPr>
          <p:cNvSpPr/>
          <p:nvPr/>
        </p:nvSpPr>
        <p:spPr>
          <a:xfrm>
            <a:off x="5880100" y="2370138"/>
            <a:ext cx="2508250" cy="3722687"/>
          </a:xfrm>
          <a:prstGeom prst="roundRect">
            <a:avLst/>
          </a:prstGeom>
          <a:solidFill>
            <a:srgbClr val="F8C4C0"/>
          </a:solidFill>
          <a:ln>
            <a:solidFill>
              <a:srgbClr val="E521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1270" name="TextBox 6">
            <a:extLst>
              <a:ext uri="{FF2B5EF4-FFF2-40B4-BE49-F238E27FC236}">
                <a16:creationId xmlns:a16="http://schemas.microsoft.com/office/drawing/2014/main" id="{DA45E0F1-9497-4454-93CF-3F5A70FC4A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6488" y="2000250"/>
            <a:ext cx="18954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AU" altLang="en-US" b="1">
                <a:solidFill>
                  <a:srgbClr val="E52122"/>
                </a:solidFill>
              </a:rPr>
              <a:t>Unhealthy</a:t>
            </a:r>
            <a:endParaRPr lang="en-GB" altLang="en-US" b="1">
              <a:solidFill>
                <a:srgbClr val="E52122"/>
              </a:solidFill>
            </a:endParaRPr>
          </a:p>
        </p:txBody>
      </p:sp>
      <p:pic>
        <p:nvPicPr>
          <p:cNvPr id="11271" name="Picture 13">
            <a:extLst>
              <a:ext uri="{FF2B5EF4-FFF2-40B4-BE49-F238E27FC236}">
                <a16:creationId xmlns:a16="http://schemas.microsoft.com/office/drawing/2014/main" id="{E33B9691-31E7-4E75-BAB5-C6D44A93C2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2471738"/>
            <a:ext cx="927100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2" name="Picture 15">
            <a:extLst>
              <a:ext uri="{FF2B5EF4-FFF2-40B4-BE49-F238E27FC236}">
                <a16:creationId xmlns:a16="http://schemas.microsoft.com/office/drawing/2014/main" id="{5601F122-623C-4DA8-B993-F58FCADE07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513" y="3344863"/>
            <a:ext cx="647700" cy="66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3" name="Picture 17">
            <a:extLst>
              <a:ext uri="{FF2B5EF4-FFF2-40B4-BE49-F238E27FC236}">
                <a16:creationId xmlns:a16="http://schemas.microsoft.com/office/drawing/2014/main" id="{1CA98AAF-E71E-4B8C-8C99-80828C180A8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6938" y="3516313"/>
            <a:ext cx="1060450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4" name="Picture 21">
            <a:extLst>
              <a:ext uri="{FF2B5EF4-FFF2-40B4-BE49-F238E27FC236}">
                <a16:creationId xmlns:a16="http://schemas.microsoft.com/office/drawing/2014/main" id="{ED42A814-0649-4C6F-865E-B58289C23D0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3413" y="4565650"/>
            <a:ext cx="1349375" cy="77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5" name="Picture 23">
            <a:extLst>
              <a:ext uri="{FF2B5EF4-FFF2-40B4-BE49-F238E27FC236}">
                <a16:creationId xmlns:a16="http://schemas.microsoft.com/office/drawing/2014/main" id="{D639179C-B314-4A1B-BB28-4BBDDA3E576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5788" y="3540125"/>
            <a:ext cx="676275" cy="63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6" name="Picture 27">
            <a:extLst>
              <a:ext uri="{FF2B5EF4-FFF2-40B4-BE49-F238E27FC236}">
                <a16:creationId xmlns:a16="http://schemas.microsoft.com/office/drawing/2014/main" id="{D23670B8-6FE8-47DF-913A-24322C82517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350" y="2268538"/>
            <a:ext cx="912813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7" name="Picture 29">
            <a:extLst>
              <a:ext uri="{FF2B5EF4-FFF2-40B4-BE49-F238E27FC236}">
                <a16:creationId xmlns:a16="http://schemas.microsoft.com/office/drawing/2014/main" id="{29AA16F7-FACD-40EB-9648-435AFD233CB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163" y="4960938"/>
            <a:ext cx="1158875" cy="97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8" name="Picture 31">
            <a:extLst>
              <a:ext uri="{FF2B5EF4-FFF2-40B4-BE49-F238E27FC236}">
                <a16:creationId xmlns:a16="http://schemas.microsoft.com/office/drawing/2014/main" id="{43F21277-49BB-47D0-AFE4-2A6A883598B6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00" y="4014788"/>
            <a:ext cx="1298575" cy="91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9" name="Picture 37">
            <a:extLst>
              <a:ext uri="{FF2B5EF4-FFF2-40B4-BE49-F238E27FC236}">
                <a16:creationId xmlns:a16="http://schemas.microsoft.com/office/drawing/2014/main" id="{0D2E4A57-D415-4BF8-9146-10DE49AF4B2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7250" y="3838575"/>
            <a:ext cx="795338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80" name="Picture 39">
            <a:extLst>
              <a:ext uri="{FF2B5EF4-FFF2-40B4-BE49-F238E27FC236}">
                <a16:creationId xmlns:a16="http://schemas.microsoft.com/office/drawing/2014/main" id="{C6AD68FE-B9DB-4A3F-A3D1-B2F7C0954E5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4088" y="5246688"/>
            <a:ext cx="1422400" cy="728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81" name="Picture 45">
            <a:extLst>
              <a:ext uri="{FF2B5EF4-FFF2-40B4-BE49-F238E27FC236}">
                <a16:creationId xmlns:a16="http://schemas.microsoft.com/office/drawing/2014/main" id="{D439FF27-F0DC-4A70-909D-B35B330A918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075" y="4284663"/>
            <a:ext cx="487363" cy="84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82" name="Picture 47">
            <a:extLst>
              <a:ext uri="{FF2B5EF4-FFF2-40B4-BE49-F238E27FC236}">
                <a16:creationId xmlns:a16="http://schemas.microsoft.com/office/drawing/2014/main" id="{9CCF6F80-1A5F-43D7-959E-FE95590AD9D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3450" y="2185988"/>
            <a:ext cx="2247900" cy="420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83" name="Picture 9">
            <a:extLst>
              <a:ext uri="{FF2B5EF4-FFF2-40B4-BE49-F238E27FC236}">
                <a16:creationId xmlns:a16="http://schemas.microsoft.com/office/drawing/2014/main" id="{1ADCEAA8-E4DB-47E9-B55F-69A2E21BD444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8363" y="2513013"/>
            <a:ext cx="652462" cy="63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84" name="Picture 25">
            <a:extLst>
              <a:ext uri="{FF2B5EF4-FFF2-40B4-BE49-F238E27FC236}">
                <a16:creationId xmlns:a16="http://schemas.microsoft.com/office/drawing/2014/main" id="{472F8D4B-C42B-4AB9-B60F-D749FFB97E32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7988" y="2511425"/>
            <a:ext cx="881062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85" name="Picture 35">
            <a:extLst>
              <a:ext uri="{FF2B5EF4-FFF2-40B4-BE49-F238E27FC236}">
                <a16:creationId xmlns:a16="http://schemas.microsoft.com/office/drawing/2014/main" id="{AC1EC848-D05F-4358-820C-869BE33132A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9700" y="4498975"/>
            <a:ext cx="544513" cy="1449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86" name="Picture 41">
            <a:extLst>
              <a:ext uri="{FF2B5EF4-FFF2-40B4-BE49-F238E27FC236}">
                <a16:creationId xmlns:a16="http://schemas.microsoft.com/office/drawing/2014/main" id="{0AC314D1-7A16-436A-A3AD-97765CF977DB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7725" y="3949700"/>
            <a:ext cx="771525" cy="98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87" name="Picture 26">
            <a:extLst>
              <a:ext uri="{FF2B5EF4-FFF2-40B4-BE49-F238E27FC236}">
                <a16:creationId xmlns:a16="http://schemas.microsoft.com/office/drawing/2014/main" id="{1B08F2DA-FB3B-439C-9100-B3EEF3E3D2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150" y="2624138"/>
            <a:ext cx="393700" cy="121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88" name="Picture 27">
            <a:extLst>
              <a:ext uri="{FF2B5EF4-FFF2-40B4-BE49-F238E27FC236}">
                <a16:creationId xmlns:a16="http://schemas.microsoft.com/office/drawing/2014/main" id="{6933BBDE-B228-412D-8332-7BEAAB781C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0" y="5167313"/>
            <a:ext cx="596900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>
            <a:extLst>
              <a:ext uri="{FF2B5EF4-FFF2-40B4-BE49-F238E27FC236}">
                <a16:creationId xmlns:a16="http://schemas.microsoft.com/office/drawing/2014/main" id="{0F780593-A3B4-4E4F-86EB-C7F7A66FDD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963" y="710140"/>
            <a:ext cx="8220075" cy="993775"/>
          </a:xfrm>
        </p:spPr>
        <p:txBody>
          <a:bodyPr/>
          <a:lstStyle/>
          <a:p>
            <a:pPr algn="ctr" eaLnBrk="1" hangingPunct="1"/>
            <a:r>
              <a:rPr lang="en-AU" altLang="en-US" sz="2400" dirty="0"/>
              <a:t>Look at the activities below. </a:t>
            </a:r>
            <a:br>
              <a:rPr lang="en-AU" altLang="en-US" sz="2400" dirty="0"/>
            </a:br>
            <a:r>
              <a:rPr lang="en-AU" altLang="en-US" sz="2400" dirty="0"/>
              <a:t>Decide whether each one is healthy or unhealthy, </a:t>
            </a:r>
            <a:br>
              <a:rPr lang="en-AU" altLang="en-US" sz="2400" dirty="0"/>
            </a:br>
            <a:r>
              <a:rPr lang="en-AU" altLang="en-US" sz="2400" dirty="0"/>
              <a:t>then click on it to see if you are right.</a:t>
            </a:r>
            <a:endParaRPr lang="en-GB" altLang="en-US" sz="2400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79A7ECF-B6A0-437C-AF6B-4BD6A89E8512}"/>
              </a:ext>
            </a:extLst>
          </p:cNvPr>
          <p:cNvSpPr/>
          <p:nvPr/>
        </p:nvSpPr>
        <p:spPr>
          <a:xfrm>
            <a:off x="755650" y="2370138"/>
            <a:ext cx="2490788" cy="3722687"/>
          </a:xfrm>
          <a:prstGeom prst="roundRect">
            <a:avLst/>
          </a:prstGeom>
          <a:solidFill>
            <a:srgbClr val="CEDF98"/>
          </a:solidFill>
          <a:ln>
            <a:solidFill>
              <a:srgbClr val="87B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2292" name="TextBox 4">
            <a:extLst>
              <a:ext uri="{FF2B5EF4-FFF2-40B4-BE49-F238E27FC236}">
                <a16:creationId xmlns:a16="http://schemas.microsoft.com/office/drawing/2014/main" id="{4063CA25-2F2C-429E-AC75-13516A46E9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4263" y="2000250"/>
            <a:ext cx="18970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AU" altLang="en-US" b="1">
                <a:solidFill>
                  <a:srgbClr val="87BD31"/>
                </a:solidFill>
              </a:rPr>
              <a:t>Healthy</a:t>
            </a:r>
            <a:endParaRPr lang="en-GB" altLang="en-US" b="1">
              <a:solidFill>
                <a:srgbClr val="87BD3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B690A06C-3F65-45B4-B87C-BDEDC27F47AA}"/>
              </a:ext>
            </a:extLst>
          </p:cNvPr>
          <p:cNvSpPr/>
          <p:nvPr/>
        </p:nvSpPr>
        <p:spPr>
          <a:xfrm>
            <a:off x="5880100" y="2370138"/>
            <a:ext cx="2508250" cy="3722687"/>
          </a:xfrm>
          <a:prstGeom prst="roundRect">
            <a:avLst/>
          </a:prstGeom>
          <a:solidFill>
            <a:srgbClr val="F8C4C0"/>
          </a:solidFill>
          <a:ln>
            <a:solidFill>
              <a:srgbClr val="E521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2294" name="TextBox 6">
            <a:extLst>
              <a:ext uri="{FF2B5EF4-FFF2-40B4-BE49-F238E27FC236}">
                <a16:creationId xmlns:a16="http://schemas.microsoft.com/office/drawing/2014/main" id="{7D2F4C94-B75D-438F-983B-725ED9D608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6488" y="2000250"/>
            <a:ext cx="18954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AU" altLang="en-US" b="1">
                <a:solidFill>
                  <a:srgbClr val="E52122"/>
                </a:solidFill>
              </a:rPr>
              <a:t>Unhealthy</a:t>
            </a:r>
            <a:endParaRPr lang="en-GB" altLang="en-US" b="1">
              <a:solidFill>
                <a:srgbClr val="E52122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97BC877-83A0-49F2-B06A-D2E4A18098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6938" y="2160588"/>
            <a:ext cx="8382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E22D101-EDD8-4DF7-ADB3-B2670FE836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7513" y="2030413"/>
            <a:ext cx="1125537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B0BA2A8-CFC3-4CB1-9ADD-BED9D3C3F0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0113" y="3492500"/>
            <a:ext cx="1131887" cy="98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7A3321D-4387-44A9-898A-1F81A32CAF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0400" y="2633663"/>
            <a:ext cx="701675" cy="93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5A8AF14-5D31-48BB-B256-2D355C7ADD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3050" y="2622550"/>
            <a:ext cx="419100" cy="827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02D05F0F-0061-418B-8F46-A1CC0703FE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963" y="3789363"/>
            <a:ext cx="709612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A6994823-2DF3-4531-88E0-E758F3D23C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8531" y="5591969"/>
            <a:ext cx="889000" cy="100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9C71BC5-C959-4896-9E3A-B0A26AE87D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5638" y="4422775"/>
            <a:ext cx="590550" cy="143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29C75C9-828A-4EC7-B0CC-C312C26746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1675" y="4610100"/>
            <a:ext cx="1084263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0" name="Group 9"/>
          <p:cNvGrpSpPr/>
          <p:nvPr/>
        </p:nvGrpSpPr>
        <p:grpSpPr>
          <a:xfrm>
            <a:off x="3346756" y="5683769"/>
            <a:ext cx="1171575" cy="928169"/>
            <a:chOff x="1049106" y="2587070"/>
            <a:chExt cx="1635372" cy="1295608"/>
          </a:xfrm>
        </p:grpSpPr>
        <p:grpSp>
          <p:nvGrpSpPr>
            <p:cNvPr id="9" name="Group 8"/>
            <p:cNvGrpSpPr/>
            <p:nvPr/>
          </p:nvGrpSpPr>
          <p:grpSpPr>
            <a:xfrm>
              <a:off x="1049106" y="2587070"/>
              <a:ext cx="1635372" cy="1295608"/>
              <a:chOff x="1049106" y="2587070"/>
              <a:chExt cx="1635372" cy="1295608"/>
            </a:xfrm>
          </p:grpSpPr>
          <p:sp>
            <p:nvSpPr>
              <p:cNvPr id="4" name="Rectangle 3"/>
              <p:cNvSpPr/>
              <p:nvPr/>
            </p:nvSpPr>
            <p:spPr>
              <a:xfrm>
                <a:off x="1049106" y="2587070"/>
                <a:ext cx="1635372" cy="1295608"/>
              </a:xfrm>
              <a:prstGeom prst="rect">
                <a:avLst/>
              </a:prstGeom>
              <a:solidFill>
                <a:srgbClr val="0011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2" name="Picture 1"/>
              <p:cNvPicPr>
                <a:picLocks noChangeAspect="1"/>
              </p:cNvPicPr>
              <p:nvPr/>
            </p:nvPicPr>
            <p:blipFill>
              <a:blip r:embed="rId11" cstate="print">
                <a:duotone>
                  <a:prstClr val="black"/>
                  <a:srgbClr val="002060">
                    <a:tint val="45000"/>
                    <a:satMod val="400000"/>
                  </a:srgb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0247" y="2641876"/>
                <a:ext cx="946888" cy="1185996"/>
              </a:xfrm>
              <a:prstGeom prst="rect">
                <a:avLst/>
              </a:prstGeom>
            </p:spPr>
          </p:pic>
        </p:grp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29620" y="2664722"/>
              <a:ext cx="467294" cy="28741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2.22222E-6 L 0.43663 0.075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823" y="37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1.11111E-6 L -0.24322 0.06991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170" y="34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 nodeType="clickPar">
                      <p:stCondLst>
                        <p:cond delay="0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4.81481E-6 L 0.20277 -0.02106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139" y="-106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 nodeType="clickPar">
                      <p:stCondLst>
                        <p:cond delay="0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1.48148E-6 L 0.3066 0.01412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330" y="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 nodeType="clickPar">
                      <p:stCondLst>
                        <p:cond delay="0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1.48148E-6 L -0.30191 0.12292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104" y="613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 nodeType="clickPar">
                      <p:stCondLst>
                        <p:cond delay="0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4.44444E-6 L -0.375 -0.27732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750" y="-138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 nodeType="clickPar">
                      <p:stCondLst>
                        <p:cond delay="0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4.07407E-6 L -0.20226 -0.11689 " pathEditMode="relative" rAng="0" ptsTypes="AA">
                                      <p:cBhvr>
                                        <p:cTn id="36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122" y="-58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 nodeType="clickPar">
                      <p:stCondLst>
                        <p:cond delay="0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4.07407E-6 L -0.43194 -0.1088 " pathEditMode="relative" rAng="0" ptsTypes="AA">
                                      <p:cBhvr>
                                        <p:cTn id="4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1597" y="-54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 nodeType="clickPar">
                      <p:stCondLst>
                        <p:cond delay="0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2.59259E-6 L 0.10834 0.32385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417" y="161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3.7037E-6 L 0.41685 -0.12037 " pathEditMode="relative" rAng="0" ptsTypes="AA">
                                      <p:cBhvr>
                                        <p:cTn id="5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33" y="-6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47E5178-CFCD-40A1-A897-EFEF494175D0}"/>
              </a:ext>
            </a:extLst>
          </p:cNvPr>
          <p:cNvSpPr/>
          <p:nvPr/>
        </p:nvSpPr>
        <p:spPr>
          <a:xfrm>
            <a:off x="755650" y="2370138"/>
            <a:ext cx="2490788" cy="3722687"/>
          </a:xfrm>
          <a:prstGeom prst="roundRect">
            <a:avLst/>
          </a:prstGeom>
          <a:solidFill>
            <a:srgbClr val="CEDF98"/>
          </a:solidFill>
          <a:ln>
            <a:solidFill>
              <a:srgbClr val="87B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3315" name="TextBox 4">
            <a:extLst>
              <a:ext uri="{FF2B5EF4-FFF2-40B4-BE49-F238E27FC236}">
                <a16:creationId xmlns:a16="http://schemas.microsoft.com/office/drawing/2014/main" id="{05AD3A0F-60E9-4424-966C-BA543C1FFA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4263" y="2000250"/>
            <a:ext cx="18970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AU" altLang="en-US" b="1">
                <a:solidFill>
                  <a:srgbClr val="87BD31"/>
                </a:solidFill>
              </a:rPr>
              <a:t>Healthy</a:t>
            </a:r>
            <a:endParaRPr lang="en-GB" altLang="en-US" b="1">
              <a:solidFill>
                <a:srgbClr val="87BD3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F8A8341-FB2D-48F8-84EB-3A8A953C3638}"/>
              </a:ext>
            </a:extLst>
          </p:cNvPr>
          <p:cNvSpPr/>
          <p:nvPr/>
        </p:nvSpPr>
        <p:spPr>
          <a:xfrm>
            <a:off x="5880100" y="2370138"/>
            <a:ext cx="2508250" cy="3722687"/>
          </a:xfrm>
          <a:prstGeom prst="roundRect">
            <a:avLst/>
          </a:prstGeom>
          <a:solidFill>
            <a:srgbClr val="F8C4C0"/>
          </a:solidFill>
          <a:ln>
            <a:solidFill>
              <a:srgbClr val="E521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3317" name="TextBox 6">
            <a:extLst>
              <a:ext uri="{FF2B5EF4-FFF2-40B4-BE49-F238E27FC236}">
                <a16:creationId xmlns:a16="http://schemas.microsoft.com/office/drawing/2014/main" id="{8AE9A2D4-E7F0-43F5-B424-CA9556DE2B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6488" y="2000250"/>
            <a:ext cx="18954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AU" altLang="en-US" b="1">
                <a:solidFill>
                  <a:srgbClr val="E52122"/>
                </a:solidFill>
              </a:rPr>
              <a:t>Unhealthy</a:t>
            </a:r>
            <a:endParaRPr lang="en-GB" altLang="en-US" b="1">
              <a:solidFill>
                <a:srgbClr val="E52122"/>
              </a:solidFill>
            </a:endParaRPr>
          </a:p>
        </p:txBody>
      </p:sp>
      <p:pic>
        <p:nvPicPr>
          <p:cNvPr id="13318" name="Picture 4">
            <a:extLst>
              <a:ext uri="{FF2B5EF4-FFF2-40B4-BE49-F238E27FC236}">
                <a16:creationId xmlns:a16="http://schemas.microsoft.com/office/drawing/2014/main" id="{EC22A484-2CE5-46D2-8611-9779B07E37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6638" y="2546350"/>
            <a:ext cx="8382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19" name="Picture 7">
            <a:extLst>
              <a:ext uri="{FF2B5EF4-FFF2-40B4-BE49-F238E27FC236}">
                <a16:creationId xmlns:a16="http://schemas.microsoft.com/office/drawing/2014/main" id="{3DABFCB6-2307-47DA-B4CB-7F04325B13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688" y="2676525"/>
            <a:ext cx="1125537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Picture 11">
            <a:extLst>
              <a:ext uri="{FF2B5EF4-FFF2-40B4-BE49-F238E27FC236}">
                <a16:creationId xmlns:a16="http://schemas.microsoft.com/office/drawing/2014/main" id="{788C3603-6951-4300-8B68-6797FA7F22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9175" y="3921125"/>
            <a:ext cx="1133475" cy="98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1" name="Picture 13">
            <a:extLst>
              <a:ext uri="{FF2B5EF4-FFF2-40B4-BE49-F238E27FC236}">
                <a16:creationId xmlns:a16="http://schemas.microsoft.com/office/drawing/2014/main" id="{4DEA682E-62F9-4CD0-AA61-A12D81EDB7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9175" y="2493963"/>
            <a:ext cx="701675" cy="93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2" name="Picture 15">
            <a:extLst>
              <a:ext uri="{FF2B5EF4-FFF2-40B4-BE49-F238E27FC236}">
                <a16:creationId xmlns:a16="http://schemas.microsoft.com/office/drawing/2014/main" id="{A5D11B9C-546C-496D-8997-8537E346C1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8888" y="4983163"/>
            <a:ext cx="419100" cy="82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3" name="Picture 18">
            <a:extLst>
              <a:ext uri="{FF2B5EF4-FFF2-40B4-BE49-F238E27FC236}">
                <a16:creationId xmlns:a16="http://schemas.microsoft.com/office/drawing/2014/main" id="{08641549-B02F-49ED-8F24-F371C5166C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3313" y="4719638"/>
            <a:ext cx="709612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4" name="Picture 20">
            <a:extLst>
              <a:ext uri="{FF2B5EF4-FFF2-40B4-BE49-F238E27FC236}">
                <a16:creationId xmlns:a16="http://schemas.microsoft.com/office/drawing/2014/main" id="{957B606A-8592-484A-B209-01D04A939D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100" y="4770438"/>
            <a:ext cx="890588" cy="100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6" name="Picture 24">
            <a:extLst>
              <a:ext uri="{FF2B5EF4-FFF2-40B4-BE49-F238E27FC236}">
                <a16:creationId xmlns:a16="http://schemas.microsoft.com/office/drawing/2014/main" id="{0D1A585D-A77A-42F7-8914-ECCB407611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0125" y="2571750"/>
            <a:ext cx="590550" cy="143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7" name="Picture 28">
            <a:extLst>
              <a:ext uri="{FF2B5EF4-FFF2-40B4-BE49-F238E27FC236}">
                <a16:creationId xmlns:a16="http://schemas.microsoft.com/office/drawing/2014/main" id="{40BB91BC-FD65-4AC3-88C9-4DA9244A72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8913" y="3856038"/>
            <a:ext cx="1084262" cy="71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8" name="Title 1">
            <a:extLst>
              <a:ext uri="{FF2B5EF4-FFF2-40B4-BE49-F238E27FC236}">
                <a16:creationId xmlns:a16="http://schemas.microsoft.com/office/drawing/2014/main" id="{8363E1B2-274B-44F6-9760-8B44EE83E6ED}"/>
              </a:ext>
            </a:extLst>
          </p:cNvPr>
          <p:cNvSpPr>
            <a:spLocks/>
          </p:cNvSpPr>
          <p:nvPr/>
        </p:nvSpPr>
        <p:spPr bwMode="auto">
          <a:xfrm>
            <a:off x="461963" y="865188"/>
            <a:ext cx="8220075" cy="995362"/>
          </a:xfrm>
          <a:prstGeom prst="roundRect">
            <a:avLst>
              <a:gd name="adj" fmla="val 96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252000" tIns="252000" rIns="252000" bIns="252000" anchor="ctr" anchorCtr="1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en-US" sz="4000" b="1" dirty="0">
                <a:latin typeface="Twinkl SemiBold" pitchFamily="2" charset="0"/>
              </a:rPr>
              <a:t>Well Done!</a:t>
            </a:r>
            <a:endParaRPr lang="en-GB" altLang="en-US" sz="4000" b="1" dirty="0">
              <a:latin typeface="Twinkl SemiBold" pitchFamily="2" charset="0"/>
            </a:endParaRPr>
          </a:p>
        </p:txBody>
      </p:sp>
      <p:pic>
        <p:nvPicPr>
          <p:cNvPr id="13329" name="Picture 47">
            <a:extLst>
              <a:ext uri="{FF2B5EF4-FFF2-40B4-BE49-F238E27FC236}">
                <a16:creationId xmlns:a16="http://schemas.microsoft.com/office/drawing/2014/main" id="{0C4FB916-645C-4FCB-90B5-2E64BB3BCC6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3450" y="2185988"/>
            <a:ext cx="2247900" cy="420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8" name="Group 17"/>
          <p:cNvGrpSpPr/>
          <p:nvPr/>
        </p:nvGrpSpPr>
        <p:grpSpPr>
          <a:xfrm>
            <a:off x="7053263" y="4906963"/>
            <a:ext cx="1171575" cy="928169"/>
            <a:chOff x="1049106" y="2587070"/>
            <a:chExt cx="1635372" cy="1295608"/>
          </a:xfrm>
        </p:grpSpPr>
        <p:grpSp>
          <p:nvGrpSpPr>
            <p:cNvPr id="19" name="Group 18"/>
            <p:cNvGrpSpPr/>
            <p:nvPr/>
          </p:nvGrpSpPr>
          <p:grpSpPr>
            <a:xfrm>
              <a:off x="1049106" y="2587070"/>
              <a:ext cx="1635372" cy="1295608"/>
              <a:chOff x="1049106" y="2587070"/>
              <a:chExt cx="1635372" cy="1295608"/>
            </a:xfrm>
          </p:grpSpPr>
          <p:sp>
            <p:nvSpPr>
              <p:cNvPr id="21" name="Rectangle 20"/>
              <p:cNvSpPr/>
              <p:nvPr/>
            </p:nvSpPr>
            <p:spPr>
              <a:xfrm>
                <a:off x="1049106" y="2587070"/>
                <a:ext cx="1635372" cy="1295608"/>
              </a:xfrm>
              <a:prstGeom prst="rect">
                <a:avLst/>
              </a:prstGeom>
              <a:solidFill>
                <a:srgbClr val="00113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pic>
            <p:nvPicPr>
              <p:cNvPr id="22" name="Picture 21"/>
              <p:cNvPicPr>
                <a:picLocks noChangeAspect="1"/>
              </p:cNvPicPr>
              <p:nvPr/>
            </p:nvPicPr>
            <p:blipFill>
              <a:blip r:embed="rId12" cstate="print">
                <a:duotone>
                  <a:prstClr val="black"/>
                  <a:srgbClr val="002060">
                    <a:tint val="45000"/>
                    <a:satMod val="400000"/>
                  </a:srgb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130247" y="2641876"/>
                <a:ext cx="946888" cy="1185996"/>
              </a:xfrm>
              <a:prstGeom prst="rect">
                <a:avLst/>
              </a:prstGeom>
            </p:spPr>
          </p:pic>
        </p:grpSp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29620" y="2664722"/>
              <a:ext cx="467294" cy="287410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47E5178-CFCD-40A1-A897-EFEF494175D0}"/>
              </a:ext>
            </a:extLst>
          </p:cNvPr>
          <p:cNvSpPr/>
          <p:nvPr/>
        </p:nvSpPr>
        <p:spPr>
          <a:xfrm>
            <a:off x="755650" y="2370138"/>
            <a:ext cx="2490788" cy="3722687"/>
          </a:xfrm>
          <a:prstGeom prst="roundRect">
            <a:avLst/>
          </a:prstGeom>
          <a:solidFill>
            <a:srgbClr val="CEDF98"/>
          </a:solidFill>
          <a:ln>
            <a:solidFill>
              <a:srgbClr val="87BD3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3315" name="TextBox 4">
            <a:extLst>
              <a:ext uri="{FF2B5EF4-FFF2-40B4-BE49-F238E27FC236}">
                <a16:creationId xmlns:a16="http://schemas.microsoft.com/office/drawing/2014/main" id="{05AD3A0F-60E9-4424-966C-BA543C1FFA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84263" y="2000250"/>
            <a:ext cx="18970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AU" altLang="en-US" b="1">
                <a:solidFill>
                  <a:srgbClr val="87BD31"/>
                </a:solidFill>
              </a:rPr>
              <a:t>Healthy</a:t>
            </a:r>
            <a:endParaRPr lang="en-GB" altLang="en-US" b="1">
              <a:solidFill>
                <a:srgbClr val="87BD31"/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F8A8341-FB2D-48F8-84EB-3A8A953C3638}"/>
              </a:ext>
            </a:extLst>
          </p:cNvPr>
          <p:cNvSpPr/>
          <p:nvPr/>
        </p:nvSpPr>
        <p:spPr>
          <a:xfrm>
            <a:off x="5880100" y="2370138"/>
            <a:ext cx="2508250" cy="3722687"/>
          </a:xfrm>
          <a:prstGeom prst="roundRect">
            <a:avLst/>
          </a:prstGeom>
          <a:solidFill>
            <a:srgbClr val="F8C4C0"/>
          </a:solidFill>
          <a:ln>
            <a:solidFill>
              <a:srgbClr val="E5212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/>
          </a:p>
        </p:txBody>
      </p:sp>
      <p:sp>
        <p:nvSpPr>
          <p:cNvPr id="13317" name="TextBox 6">
            <a:extLst>
              <a:ext uri="{FF2B5EF4-FFF2-40B4-BE49-F238E27FC236}">
                <a16:creationId xmlns:a16="http://schemas.microsoft.com/office/drawing/2014/main" id="{8AE9A2D4-E7F0-43F5-B424-CA9556DE2B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6488" y="2000250"/>
            <a:ext cx="18954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AU" altLang="en-US" b="1">
                <a:solidFill>
                  <a:srgbClr val="E52122"/>
                </a:solidFill>
              </a:rPr>
              <a:t>Unhealthy</a:t>
            </a:r>
            <a:endParaRPr lang="en-GB" altLang="en-US" b="1">
              <a:solidFill>
                <a:srgbClr val="E52122"/>
              </a:solidFill>
            </a:endParaRPr>
          </a:p>
        </p:txBody>
      </p:sp>
      <p:pic>
        <p:nvPicPr>
          <p:cNvPr id="13318" name="Picture 4">
            <a:extLst>
              <a:ext uri="{FF2B5EF4-FFF2-40B4-BE49-F238E27FC236}">
                <a16:creationId xmlns:a16="http://schemas.microsoft.com/office/drawing/2014/main" id="{EC22A484-2CE5-46D2-8611-9779B07E37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6638" y="2546350"/>
            <a:ext cx="8382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Picture 11">
            <a:extLst>
              <a:ext uri="{FF2B5EF4-FFF2-40B4-BE49-F238E27FC236}">
                <a16:creationId xmlns:a16="http://schemas.microsoft.com/office/drawing/2014/main" id="{788C3603-6951-4300-8B68-6797FA7F22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9175" y="3905399"/>
            <a:ext cx="1133475" cy="985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2" name="Picture 15">
            <a:extLst>
              <a:ext uri="{FF2B5EF4-FFF2-40B4-BE49-F238E27FC236}">
                <a16:creationId xmlns:a16="http://schemas.microsoft.com/office/drawing/2014/main" id="{A5D11B9C-546C-496D-8997-8537E346C1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38888" y="4983163"/>
            <a:ext cx="419100" cy="82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3" name="Picture 18">
            <a:extLst>
              <a:ext uri="{FF2B5EF4-FFF2-40B4-BE49-F238E27FC236}">
                <a16:creationId xmlns:a16="http://schemas.microsoft.com/office/drawing/2014/main" id="{08641549-B02F-49ED-8F24-F371C5166C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3313" y="4719638"/>
            <a:ext cx="709612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4" name="Picture 20">
            <a:extLst>
              <a:ext uri="{FF2B5EF4-FFF2-40B4-BE49-F238E27FC236}">
                <a16:creationId xmlns:a16="http://schemas.microsoft.com/office/drawing/2014/main" id="{957B606A-8592-484A-B209-01D04A939D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100" y="4770438"/>
            <a:ext cx="890588" cy="100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6" name="Picture 24">
            <a:extLst>
              <a:ext uri="{FF2B5EF4-FFF2-40B4-BE49-F238E27FC236}">
                <a16:creationId xmlns:a16="http://schemas.microsoft.com/office/drawing/2014/main" id="{0D1A585D-A77A-42F7-8914-ECCB407611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4477" y="2782647"/>
            <a:ext cx="590550" cy="1433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8" name="Title 1">
            <a:extLst>
              <a:ext uri="{FF2B5EF4-FFF2-40B4-BE49-F238E27FC236}">
                <a16:creationId xmlns:a16="http://schemas.microsoft.com/office/drawing/2014/main" id="{8363E1B2-274B-44F6-9760-8B44EE83E6ED}"/>
              </a:ext>
            </a:extLst>
          </p:cNvPr>
          <p:cNvSpPr>
            <a:spLocks/>
          </p:cNvSpPr>
          <p:nvPr/>
        </p:nvSpPr>
        <p:spPr bwMode="auto">
          <a:xfrm>
            <a:off x="461963" y="865188"/>
            <a:ext cx="8220075" cy="995362"/>
          </a:xfrm>
          <a:prstGeom prst="roundRect">
            <a:avLst>
              <a:gd name="adj" fmla="val 9639"/>
            </a:avLst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254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252000" tIns="252000" rIns="252000" bIns="252000" anchor="ctr" anchorCtr="1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400">
                <a:solidFill>
                  <a:srgbClr val="1C1C1C"/>
                </a:solidFill>
                <a:latin typeface="Twinkl" pitchFamily="2" charset="0"/>
                <a:ea typeface="Sassoon Infant Rg" panose="02000503030000020003" pitchFamily="50" charset="0"/>
                <a:cs typeface="Sassoon Infant Rg" panose="02000503030000020003" pitchFamily="50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AU" altLang="en-US" sz="4000" b="1" dirty="0">
                <a:latin typeface="Twinkl SemiBold" pitchFamily="2" charset="0"/>
              </a:rPr>
              <a:t>Remember!</a:t>
            </a:r>
            <a:endParaRPr lang="en-GB" altLang="en-US" sz="4000" b="1" dirty="0">
              <a:latin typeface="Twinkl SemiBold" pitchFamily="2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CFD2A09-BF81-4B72-A3D0-1962F38B7B6B}"/>
              </a:ext>
            </a:extLst>
          </p:cNvPr>
          <p:cNvSpPr txBox="1"/>
          <p:nvPr/>
        </p:nvSpPr>
        <p:spPr>
          <a:xfrm>
            <a:off x="3346821" y="3159800"/>
            <a:ext cx="2445008" cy="203132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GB" dirty="0">
                <a:latin typeface="Twinkl"/>
              </a:rPr>
              <a:t>If something is unhealthy, it doesn't mean you can't have it anymore! Some unhealthy foods and activities can be fine in moderation.</a:t>
            </a:r>
            <a:endParaRPr lang="en-US" dirty="0"/>
          </a:p>
        </p:txBody>
      </p:sp>
      <p:pic>
        <p:nvPicPr>
          <p:cNvPr id="24" name="Picture 27">
            <a:extLst>
              <a:ext uri="{FF2B5EF4-FFF2-40B4-BE49-F238E27FC236}">
                <a16:creationId xmlns:a16="http://schemas.microsoft.com/office/drawing/2014/main" id="{D23670B8-6FE8-47DF-913A-24322C82517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9175" y="2414736"/>
            <a:ext cx="912813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37">
            <a:extLst>
              <a:ext uri="{FF2B5EF4-FFF2-40B4-BE49-F238E27FC236}">
                <a16:creationId xmlns:a16="http://schemas.microsoft.com/office/drawing/2014/main" id="{0D2E4A57-D415-4BF8-9146-10DE49AF4B2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25" y="5191125"/>
            <a:ext cx="795338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45">
            <a:extLst>
              <a:ext uri="{FF2B5EF4-FFF2-40B4-BE49-F238E27FC236}">
                <a16:creationId xmlns:a16="http://schemas.microsoft.com/office/drawing/2014/main" id="{D439FF27-F0DC-4A70-909D-B35B330A918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5523" y="3919537"/>
            <a:ext cx="487363" cy="844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5">
            <a:extLst>
              <a:ext uri="{FF2B5EF4-FFF2-40B4-BE49-F238E27FC236}">
                <a16:creationId xmlns:a16="http://schemas.microsoft.com/office/drawing/2014/main" id="{472F8D4B-C42B-4AB9-B60F-D749FFB97E3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1313" y="2452335"/>
            <a:ext cx="881062" cy="76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41">
            <a:extLst>
              <a:ext uri="{FF2B5EF4-FFF2-40B4-BE49-F238E27FC236}">
                <a16:creationId xmlns:a16="http://schemas.microsoft.com/office/drawing/2014/main" id="{0AC314D1-7A16-436A-A3AD-97765CF977D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2369" y="3716337"/>
            <a:ext cx="771525" cy="98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6">
            <a:extLst>
              <a:ext uri="{FF2B5EF4-FFF2-40B4-BE49-F238E27FC236}">
                <a16:creationId xmlns:a16="http://schemas.microsoft.com/office/drawing/2014/main" id="{1B08F2DA-FB3B-439C-9100-B3EEF3E3D2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3859" y="3024981"/>
            <a:ext cx="393700" cy="121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56878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winkl Template">
      <a:dk1>
        <a:srgbClr val="1C1C1C"/>
      </a:dk1>
      <a:lt1>
        <a:sysClr val="window" lastClr="FFFFFF"/>
      </a:lt1>
      <a:dk2>
        <a:srgbClr val="4A4A4A"/>
      </a:dk2>
      <a:lt2>
        <a:srgbClr val="F4F2F2"/>
      </a:lt2>
      <a:accent1>
        <a:srgbClr val="E34192"/>
      </a:accent1>
      <a:accent2>
        <a:srgbClr val="EB8634"/>
      </a:accent2>
      <a:accent3>
        <a:srgbClr val="E6C734"/>
      </a:accent3>
      <a:accent4>
        <a:srgbClr val="79AD42"/>
      </a:accent4>
      <a:accent5>
        <a:srgbClr val="23A7F9"/>
      </a:accent5>
      <a:accent6>
        <a:srgbClr val="954EBE"/>
      </a:accent6>
      <a:hlink>
        <a:srgbClr val="23A7F9"/>
      </a:hlink>
      <a:folHlink>
        <a:srgbClr val="757070"/>
      </a:folHlink>
    </a:clrScheme>
    <a:fontScheme name="Custom 1">
      <a:majorFont>
        <a:latin typeface="Twinkl Sb"/>
        <a:ea typeface=""/>
        <a:cs typeface=""/>
      </a:majorFont>
      <a:minorFont>
        <a:latin typeface="Twinkl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8A0DB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Presentation1" id="{C2D07FF1-3EB1-4D9E-84F9-D2450425A22C}" vid="{819F8316-0E89-457C-B2A7-A168B6D0BF6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 Template</Template>
  <TotalTime>136</TotalTime>
  <Words>127</Words>
  <Application>Microsoft Office PowerPoint</Application>
  <PresentationFormat>On-screen Show (4:3)</PresentationFormat>
  <Paragraphs>19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Calibri</vt:lpstr>
      <vt:lpstr>Twinkl SemiBold</vt:lpstr>
      <vt:lpstr>Twinkl</vt:lpstr>
      <vt:lpstr>Arial</vt:lpstr>
      <vt:lpstr>Office Theme</vt:lpstr>
      <vt:lpstr>PowerPoint Presentation</vt:lpstr>
      <vt:lpstr>Look at the food below.  Decide whether each piece is healthy or unhealthy, then click on it to see if you are right.</vt:lpstr>
      <vt:lpstr>PowerPoint Presentation</vt:lpstr>
      <vt:lpstr>Well Done!</vt:lpstr>
      <vt:lpstr>Look at the activities below.  Decide whether each one is healthy or unhealthy,  then click on it to see if you are right.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Guidance</dc:title>
  <dc:creator>Maddison Wells</dc:creator>
  <cp:lastModifiedBy>Gill Parker</cp:lastModifiedBy>
  <cp:revision>20</cp:revision>
  <dcterms:created xsi:type="dcterms:W3CDTF">2017-11-29T04:40:27Z</dcterms:created>
  <dcterms:modified xsi:type="dcterms:W3CDTF">2020-06-23T13:09:18Z</dcterms:modified>
</cp:coreProperties>
</file>