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E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A2C599-2C28-CD09-3B06-71798AF3AFA6}" v="2864" dt="2020-04-15T16:52:15.694"/>
    <p1510:client id="{C9E0187A-EBCE-A84D-2FE3-C17E45EA5F3F}" v="1" dt="2020-04-16T12:45:23.9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21" autoAdjust="0"/>
    <p:restoredTop sz="94660"/>
  </p:normalViewPr>
  <p:slideViewPr>
    <p:cSldViewPr snapToGrid="0">
      <p:cViewPr>
        <p:scale>
          <a:sx n="81" d="100"/>
          <a:sy n="81" d="100"/>
        </p:scale>
        <p:origin x="-84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ael Penny" userId="S::rpenny4@cirrustrust.uk::181b388d-14c5-4ca0-8a68-d165ef8c8b82" providerId="AD" clId="Web-{9FA2C599-2C28-CD09-3B06-71798AF3AFA6}"/>
    <pc:docChg chg="addSld delSld modSld sldOrd">
      <pc:chgData name="Rachael Penny" userId="S::rpenny4@cirrustrust.uk::181b388d-14c5-4ca0-8a68-d165ef8c8b82" providerId="AD" clId="Web-{9FA2C599-2C28-CD09-3B06-71798AF3AFA6}" dt="2020-04-15T16:52:15.694" v="2854" actId="20577"/>
      <pc:docMkLst>
        <pc:docMk/>
      </pc:docMkLst>
      <pc:sldChg chg="addSp delSp modSp mod setBg">
        <pc:chgData name="Rachael Penny" userId="S::rpenny4@cirrustrust.uk::181b388d-14c5-4ca0-8a68-d165ef8c8b82" providerId="AD" clId="Web-{9FA2C599-2C28-CD09-3B06-71798AF3AFA6}" dt="2020-04-15T13:28:22.041" v="10" actId="1076"/>
        <pc:sldMkLst>
          <pc:docMk/>
          <pc:sldMk cId="109857222" sldId="256"/>
        </pc:sldMkLst>
        <pc:spChg chg="del">
          <ac:chgData name="Rachael Penny" userId="S::rpenny4@cirrustrust.uk::181b388d-14c5-4ca0-8a68-d165ef8c8b82" providerId="AD" clId="Web-{9FA2C599-2C28-CD09-3B06-71798AF3AFA6}" dt="2020-04-15T13:27:32.039" v="0"/>
          <ac:spMkLst>
            <pc:docMk/>
            <pc:sldMk cId="109857222" sldId="256"/>
            <ac:spMk id="2" creationId="{00000000-0000-0000-0000-000000000000}"/>
          </ac:spMkLst>
        </pc:spChg>
        <pc:spChg chg="del">
          <ac:chgData name="Rachael Penny" userId="S::rpenny4@cirrustrust.uk::181b388d-14c5-4ca0-8a68-d165ef8c8b82" providerId="AD" clId="Web-{9FA2C599-2C28-CD09-3B06-71798AF3AFA6}" dt="2020-04-15T13:27:33.367" v="1"/>
          <ac:spMkLst>
            <pc:docMk/>
            <pc:sldMk cId="109857222" sldId="256"/>
            <ac:spMk id="3" creationId="{00000000-0000-0000-0000-000000000000}"/>
          </ac:spMkLst>
        </pc:spChg>
        <pc:spChg chg="add del">
          <ac:chgData name="Rachael Penny" userId="S::rpenny4@cirrustrust.uk::181b388d-14c5-4ca0-8a68-d165ef8c8b82" providerId="AD" clId="Web-{9FA2C599-2C28-CD09-3B06-71798AF3AFA6}" dt="2020-04-15T13:27:52.477" v="6"/>
          <ac:spMkLst>
            <pc:docMk/>
            <pc:sldMk cId="109857222" sldId="256"/>
            <ac:spMk id="9" creationId="{32BC26D8-82FB-445E-AA49-62A77D7C1EE0}"/>
          </ac:spMkLst>
        </pc:spChg>
        <pc:spChg chg="add del">
          <ac:chgData name="Rachael Penny" userId="S::rpenny4@cirrustrust.uk::181b388d-14c5-4ca0-8a68-d165ef8c8b82" providerId="AD" clId="Web-{9FA2C599-2C28-CD09-3B06-71798AF3AFA6}" dt="2020-04-15T13:27:52.477" v="6"/>
          <ac:spMkLst>
            <pc:docMk/>
            <pc:sldMk cId="109857222" sldId="256"/>
            <ac:spMk id="11" creationId="{CB44330D-EA18-4254-AA95-EB49948539B8}"/>
          </ac:spMkLst>
        </pc:spChg>
        <pc:picChg chg="add mod">
          <ac:chgData name="Rachael Penny" userId="S::rpenny4@cirrustrust.uk::181b388d-14c5-4ca0-8a68-d165ef8c8b82" providerId="AD" clId="Web-{9FA2C599-2C28-CD09-3B06-71798AF3AFA6}" dt="2020-04-15T13:28:22.041" v="10" actId="1076"/>
          <ac:picMkLst>
            <pc:docMk/>
            <pc:sldMk cId="109857222" sldId="256"/>
            <ac:picMk id="4" creationId="{CC8ABC9A-3943-4FB5-93C2-947613694889}"/>
          </ac:picMkLst>
        </pc:picChg>
      </pc:sldChg>
      <pc:sldChg chg="addSp delSp modSp new addAnim modAnim">
        <pc:chgData name="Rachael Penny" userId="S::rpenny4@cirrustrust.uk::181b388d-14c5-4ca0-8a68-d165ef8c8b82" providerId="AD" clId="Web-{9FA2C599-2C28-CD09-3B06-71798AF3AFA6}" dt="2020-04-15T13:40:45.390" v="87"/>
        <pc:sldMkLst>
          <pc:docMk/>
          <pc:sldMk cId="406865571" sldId="257"/>
        </pc:sldMkLst>
        <pc:spChg chg="add del mod">
          <ac:chgData name="Rachael Penny" userId="S::rpenny4@cirrustrust.uk::181b388d-14c5-4ca0-8a68-d165ef8c8b82" providerId="AD" clId="Web-{9FA2C599-2C28-CD09-3B06-71798AF3AFA6}" dt="2020-04-15T13:31:39.988" v="33" actId="20577"/>
          <ac:spMkLst>
            <pc:docMk/>
            <pc:sldMk cId="406865571" sldId="257"/>
            <ac:spMk id="2" creationId="{BE756993-8C78-4295-8A26-EAF6EDACA1A5}"/>
          </ac:spMkLst>
        </pc:spChg>
        <pc:spChg chg="del">
          <ac:chgData name="Rachael Penny" userId="S::rpenny4@cirrustrust.uk::181b388d-14c5-4ca0-8a68-d165ef8c8b82" providerId="AD" clId="Web-{9FA2C599-2C28-CD09-3B06-71798AF3AFA6}" dt="2020-04-15T13:28:38.573" v="14"/>
          <ac:spMkLst>
            <pc:docMk/>
            <pc:sldMk cId="406865571" sldId="257"/>
            <ac:spMk id="3" creationId="{16F46DB2-3A2C-436D-B833-10032091D788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3:38:43.853" v="76" actId="1076"/>
          <ac:spMkLst>
            <pc:docMk/>
            <pc:sldMk cId="406865571" sldId="257"/>
            <ac:spMk id="4" creationId="{BF36706D-9312-4B2B-8D9D-1967C3B80086}"/>
          </ac:spMkLst>
        </pc:spChg>
        <pc:picChg chg="add mod">
          <ac:chgData name="Rachael Penny" userId="S::rpenny4@cirrustrust.uk::181b388d-14c5-4ca0-8a68-d165ef8c8b82" providerId="AD" clId="Web-{9FA2C599-2C28-CD09-3B06-71798AF3AFA6}" dt="2020-04-15T13:39:27.480" v="83" actId="1076"/>
          <ac:picMkLst>
            <pc:docMk/>
            <pc:sldMk cId="406865571" sldId="257"/>
            <ac:picMk id="5" creationId="{180157AF-6291-48D8-B4B2-D5A7A2F81D6F}"/>
          </ac:picMkLst>
        </pc:picChg>
      </pc:sldChg>
      <pc:sldChg chg="addSp delSp modSp new addAnim delAnim modAnim">
        <pc:chgData name="Rachael Penny" userId="S::rpenny4@cirrustrust.uk::181b388d-14c5-4ca0-8a68-d165ef8c8b82" providerId="AD" clId="Web-{9FA2C599-2C28-CD09-3B06-71798AF3AFA6}" dt="2020-04-15T15:00:00.611" v="482"/>
        <pc:sldMkLst>
          <pc:docMk/>
          <pc:sldMk cId="829643761" sldId="258"/>
        </pc:sldMkLst>
        <pc:spChg chg="add">
          <ac:chgData name="Rachael Penny" userId="S::rpenny4@cirrustrust.uk::181b388d-14c5-4ca0-8a68-d165ef8c8b82" providerId="AD" clId="Web-{9FA2C599-2C28-CD09-3B06-71798AF3AFA6}" dt="2020-04-15T15:00:00.611" v="482"/>
          <ac:spMkLst>
            <pc:docMk/>
            <pc:sldMk cId="829643761" sldId="258"/>
            <ac:spMk id="2" creationId="{0E3AAC95-C47A-40C9-A49D-BCBFB8F9C209}"/>
          </ac:spMkLst>
        </pc:spChg>
        <pc:spChg chg="del">
          <ac:chgData name="Rachael Penny" userId="S::rpenny4@cirrustrust.uk::181b388d-14c5-4ca0-8a68-d165ef8c8b82" providerId="AD" clId="Web-{9FA2C599-2C28-CD09-3B06-71798AF3AFA6}" dt="2020-04-15T13:41:05.016" v="89"/>
          <ac:spMkLst>
            <pc:docMk/>
            <pc:sldMk cId="829643761" sldId="258"/>
            <ac:spMk id="2" creationId="{E0105FEF-0936-4DFF-86C1-57179F437FE0}"/>
          </ac:spMkLst>
        </pc:spChg>
        <pc:spChg chg="del">
          <ac:chgData name="Rachael Penny" userId="S::rpenny4@cirrustrust.uk::181b388d-14c5-4ca0-8a68-d165ef8c8b82" providerId="AD" clId="Web-{9FA2C599-2C28-CD09-3B06-71798AF3AFA6}" dt="2020-04-15T13:41:08.329" v="90"/>
          <ac:spMkLst>
            <pc:docMk/>
            <pc:sldMk cId="829643761" sldId="258"/>
            <ac:spMk id="3" creationId="{CAE1BAA5-686A-49A6-9BA5-258768980C41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3:45:14.732" v="107" actId="1076"/>
          <ac:spMkLst>
            <pc:docMk/>
            <pc:sldMk cId="829643761" sldId="258"/>
            <ac:spMk id="5" creationId="{4095F142-DB2C-4FF0-BD34-E1197A9063C6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3:40.068" v="208" actId="20577"/>
          <ac:spMkLst>
            <pc:docMk/>
            <pc:sldMk cId="829643761" sldId="258"/>
            <ac:spMk id="9" creationId="{4CA872D7-121B-4E6A-85E6-CE175FE7E009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8:05.159" v="274"/>
          <ac:spMkLst>
            <pc:docMk/>
            <pc:sldMk cId="829643761" sldId="258"/>
            <ac:spMk id="10" creationId="{E257BF15-7194-4EDF-9AC7-77B86D513CCC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8:57.708" v="279"/>
          <ac:spMkLst>
            <pc:docMk/>
            <pc:sldMk cId="829643761" sldId="258"/>
            <ac:spMk id="11" creationId="{F2AE0F59-80BB-47B8-990B-1EDE0C00C544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7:23.048" v="268"/>
          <ac:spMkLst>
            <pc:docMk/>
            <pc:sldMk cId="829643761" sldId="258"/>
            <ac:spMk id="12" creationId="{8CC89B38-DEFB-438D-9695-FE92872089EC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7:09.187" v="265"/>
          <ac:spMkLst>
            <pc:docMk/>
            <pc:sldMk cId="829643761" sldId="258"/>
            <ac:spMk id="13" creationId="{B11482D1-2BEF-422B-BA9D-D813AEA99C37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7:42.642" v="271"/>
          <ac:spMkLst>
            <pc:docMk/>
            <pc:sldMk cId="829643761" sldId="258"/>
            <ac:spMk id="14" creationId="{5B04AFFA-0D6C-407B-A7A4-8A398798BC69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7:09.203" v="266"/>
          <ac:spMkLst>
            <pc:docMk/>
            <pc:sldMk cId="829643761" sldId="258"/>
            <ac:spMk id="15" creationId="{4940341B-75AA-4CF1-AB7A-2D22E912E7C3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4:43.915" v="227"/>
          <ac:spMkLst>
            <pc:docMk/>
            <pc:sldMk cId="829643761" sldId="258"/>
            <ac:spMk id="16" creationId="{8FF4B54E-07AA-47B9-8E3C-FF4DCF5BF054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7:42.642" v="272"/>
          <ac:spMkLst>
            <pc:docMk/>
            <pc:sldMk cId="829643761" sldId="258"/>
            <ac:spMk id="17" creationId="{7EDEEDDF-3955-4567-86B3-F3B745B35CDF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8:57.694" v="277"/>
          <ac:spMkLst>
            <pc:docMk/>
            <pc:sldMk cId="829643761" sldId="258"/>
            <ac:spMk id="18" creationId="{4756095B-541A-4751-B324-FD501B0335D1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6:59.687" v="262"/>
          <ac:spMkLst>
            <pc:docMk/>
            <pc:sldMk cId="829643761" sldId="258"/>
            <ac:spMk id="19" creationId="{BC43B1EF-6C9E-466B-B935-B79A1A4C6F38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8:05.159" v="275"/>
          <ac:spMkLst>
            <pc:docMk/>
            <pc:sldMk cId="829643761" sldId="258"/>
            <ac:spMk id="20" creationId="{9C1E1727-53ED-46F3-90D3-8B81A42D4A4A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5:14.510" v="237" actId="1076"/>
          <ac:spMkLst>
            <pc:docMk/>
            <pc:sldMk cId="829643761" sldId="258"/>
            <ac:spMk id="21" creationId="{DEA202C4-14D8-4756-B34A-4670EE16FD6F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6:59.703" v="263"/>
          <ac:spMkLst>
            <pc:docMk/>
            <pc:sldMk cId="829643761" sldId="258"/>
            <ac:spMk id="22" creationId="{177EE5D9-0136-43F6-86C4-90CF552168EB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8:05.159" v="276"/>
          <ac:spMkLst>
            <pc:docMk/>
            <pc:sldMk cId="829643761" sldId="258"/>
            <ac:spMk id="23" creationId="{FFC526F2-1892-4FD7-A9BB-E78F3E2A4714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5:40.433" v="244" actId="1076"/>
          <ac:spMkLst>
            <pc:docMk/>
            <pc:sldMk cId="829643761" sldId="258"/>
            <ac:spMk id="24" creationId="{597ABDB0-D4FB-4B12-A499-A74CE5013867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7:23.063" v="269"/>
          <ac:spMkLst>
            <pc:docMk/>
            <pc:sldMk cId="829643761" sldId="258"/>
            <ac:spMk id="25" creationId="{46B80E1A-41E7-4C06-AD03-F269DE5B6EFD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7:23.063" v="270"/>
          <ac:spMkLst>
            <pc:docMk/>
            <pc:sldMk cId="829643761" sldId="258"/>
            <ac:spMk id="26" creationId="{E34598D7-65E2-437C-96F8-63AC48F4EC6C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7:09.203" v="267"/>
          <ac:spMkLst>
            <pc:docMk/>
            <pc:sldMk cId="829643761" sldId="258"/>
            <ac:spMk id="27" creationId="{29C0008D-F4DE-4840-8055-F60CA64DF73A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8:57.708" v="278"/>
          <ac:spMkLst>
            <pc:docMk/>
            <pc:sldMk cId="829643761" sldId="258"/>
            <ac:spMk id="28" creationId="{4D3694C9-4770-494F-B61E-43D3BA820002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7:42.658" v="273"/>
          <ac:spMkLst>
            <pc:docMk/>
            <pc:sldMk cId="829643761" sldId="258"/>
            <ac:spMk id="29" creationId="{07E71058-BB82-44DF-9150-6BF01B281F3E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4:06:59.703" v="264"/>
          <ac:spMkLst>
            <pc:docMk/>
            <pc:sldMk cId="829643761" sldId="258"/>
            <ac:spMk id="30" creationId="{FE520132-B865-4880-94BD-58559E8811DE}"/>
          </ac:spMkLst>
        </pc:spChg>
        <pc:picChg chg="add mod">
          <ac:chgData name="Rachael Penny" userId="S::rpenny4@cirrustrust.uk::181b388d-14c5-4ca0-8a68-d165ef8c8b82" providerId="AD" clId="Web-{9FA2C599-2C28-CD09-3B06-71798AF3AFA6}" dt="2020-04-15T13:45:22.029" v="110" actId="1076"/>
          <ac:picMkLst>
            <pc:docMk/>
            <pc:sldMk cId="829643761" sldId="258"/>
            <ac:picMk id="6" creationId="{DFAC01FF-EECD-4A60-A367-664EEA87848C}"/>
          </ac:picMkLst>
        </pc:picChg>
      </pc:sldChg>
      <pc:sldChg chg="addSp modSp new del ord">
        <pc:chgData name="Rachael Penny" userId="S::rpenny4@cirrustrust.uk::181b388d-14c5-4ca0-8a68-d165ef8c8b82" providerId="AD" clId="Web-{9FA2C599-2C28-CD09-3B06-71798AF3AFA6}" dt="2020-04-15T15:14:45.544" v="483"/>
        <pc:sldMkLst>
          <pc:docMk/>
          <pc:sldMk cId="14355967" sldId="259"/>
        </pc:sldMkLst>
        <pc:spChg chg="add mod">
          <ac:chgData name="Rachael Penny" userId="S::rpenny4@cirrustrust.uk::181b388d-14c5-4ca0-8a68-d165ef8c8b82" providerId="AD" clId="Web-{9FA2C599-2C28-CD09-3B06-71798AF3AFA6}" dt="2020-04-15T14:57:22.194" v="479" actId="20577"/>
          <ac:spMkLst>
            <pc:docMk/>
            <pc:sldMk cId="14355967" sldId="259"/>
            <ac:spMk id="2" creationId="{FA14E6BA-B275-4824-95DB-587CADF5A39B}"/>
          </ac:spMkLst>
        </pc:spChg>
      </pc:sldChg>
      <pc:sldChg chg="addSp delSp modSp new addAnim modAnim">
        <pc:chgData name="Rachael Penny" userId="S::rpenny4@cirrustrust.uk::181b388d-14c5-4ca0-8a68-d165ef8c8b82" providerId="AD" clId="Web-{9FA2C599-2C28-CD09-3B06-71798AF3AFA6}" dt="2020-04-15T15:23:11.296" v="638"/>
        <pc:sldMkLst>
          <pc:docMk/>
          <pc:sldMk cId="2638595306" sldId="259"/>
        </pc:sldMkLst>
        <pc:spChg chg="add mod">
          <ac:chgData name="Rachael Penny" userId="S::rpenny4@cirrustrust.uk::181b388d-14c5-4ca0-8a68-d165ef8c8b82" providerId="AD" clId="Web-{9FA2C599-2C28-CD09-3B06-71798AF3AFA6}" dt="2020-04-15T15:20:06.441" v="602" actId="1076"/>
          <ac:spMkLst>
            <pc:docMk/>
            <pc:sldMk cId="2638595306" sldId="259"/>
            <ac:spMk id="2" creationId="{8BADC64B-7EE2-4A4F-9E5B-6B6D3E834F00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5:20:10.362" v="603" actId="1076"/>
          <ac:spMkLst>
            <pc:docMk/>
            <pc:sldMk cId="2638595306" sldId="259"/>
            <ac:spMk id="3" creationId="{3DB9B5D7-C4A1-459D-BA73-684694E12F7C}"/>
          </ac:spMkLst>
        </pc:spChg>
        <pc:spChg chg="add del mod">
          <ac:chgData name="Rachael Penny" userId="S::rpenny4@cirrustrust.uk::181b388d-14c5-4ca0-8a68-d165ef8c8b82" providerId="AD" clId="Web-{9FA2C599-2C28-CD09-3B06-71798AF3AFA6}" dt="2020-04-15T15:23:11.296" v="638"/>
          <ac:spMkLst>
            <pc:docMk/>
            <pc:sldMk cId="2638595306" sldId="259"/>
            <ac:spMk id="4" creationId="{8B8FEFE0-8AA6-44DE-9C31-36750F0BEFCF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5:20:57.052" v="616" actId="20577"/>
          <ac:spMkLst>
            <pc:docMk/>
            <pc:sldMk cId="2638595306" sldId="259"/>
            <ac:spMk id="5" creationId="{D1688372-7F2E-463D-8F7F-89668D33C56D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5:21:24.429" v="626"/>
          <ac:spMkLst>
            <pc:docMk/>
            <pc:sldMk cId="2638595306" sldId="259"/>
            <ac:spMk id="6" creationId="{AE4D7194-CC6D-456F-B54E-4A001A580C15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5:21:31.914" v="628"/>
          <ac:spMkLst>
            <pc:docMk/>
            <pc:sldMk cId="2638595306" sldId="259"/>
            <ac:spMk id="7" creationId="{8803AE8D-83C0-41B8-91B5-0AAD3C8D39F5}"/>
          </ac:spMkLst>
        </pc:spChg>
      </pc:sldChg>
      <pc:sldChg chg="addSp delSp modSp new addAnim modAnim">
        <pc:chgData name="Rachael Penny" userId="S::rpenny4@cirrustrust.uk::181b388d-14c5-4ca0-8a68-d165ef8c8b82" providerId="AD" clId="Web-{9FA2C599-2C28-CD09-3B06-71798AF3AFA6}" dt="2020-04-15T15:56:38.709" v="1176" actId="1076"/>
        <pc:sldMkLst>
          <pc:docMk/>
          <pc:sldMk cId="3626102983" sldId="260"/>
        </pc:sldMkLst>
        <pc:spChg chg="mod">
          <ac:chgData name="Rachael Penny" userId="S::rpenny4@cirrustrust.uk::181b388d-14c5-4ca0-8a68-d165ef8c8b82" providerId="AD" clId="Web-{9FA2C599-2C28-CD09-3B06-71798AF3AFA6}" dt="2020-04-15T15:24:51.396" v="658" actId="20577"/>
          <ac:spMkLst>
            <pc:docMk/>
            <pc:sldMk cId="3626102983" sldId="260"/>
            <ac:spMk id="2" creationId="{E2D4FB89-E70F-444C-98A4-CDB90A75EAB2}"/>
          </ac:spMkLst>
        </pc:spChg>
        <pc:spChg chg="del">
          <ac:chgData name="Rachael Penny" userId="S::rpenny4@cirrustrust.uk::181b388d-14c5-4ca0-8a68-d165ef8c8b82" providerId="AD" clId="Web-{9FA2C599-2C28-CD09-3B06-71798AF3AFA6}" dt="2020-04-15T15:24:41.067" v="657"/>
          <ac:spMkLst>
            <pc:docMk/>
            <pc:sldMk cId="3626102983" sldId="260"/>
            <ac:spMk id="3" creationId="{2365E290-455C-4A27-B334-112429CA40FE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5:39:56.487" v="1046" actId="20577"/>
          <ac:spMkLst>
            <pc:docMk/>
            <pc:sldMk cId="3626102983" sldId="260"/>
            <ac:spMk id="5" creationId="{1911833E-6FA5-46D8-80B5-0DFE88E13805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5:44:46.834" v="1082" actId="14100"/>
          <ac:spMkLst>
            <pc:docMk/>
            <pc:sldMk cId="3626102983" sldId="260"/>
            <ac:spMk id="8" creationId="{0F7E68AF-BA64-4390-A600-D3692C9A5B69}"/>
          </ac:spMkLst>
        </pc:spChg>
        <pc:spChg chg="add del">
          <ac:chgData name="Rachael Penny" userId="S::rpenny4@cirrustrust.uk::181b388d-14c5-4ca0-8a68-d165ef8c8b82" providerId="AD" clId="Web-{9FA2C599-2C28-CD09-3B06-71798AF3AFA6}" dt="2020-04-15T15:44:18.395" v="1059"/>
          <ac:spMkLst>
            <pc:docMk/>
            <pc:sldMk cId="3626102983" sldId="260"/>
            <ac:spMk id="9" creationId="{6C974A1D-A033-4CE1-B0D8-FBFB45994B09}"/>
          </ac:spMkLst>
        </pc:spChg>
        <pc:spChg chg="add del">
          <ac:chgData name="Rachael Penny" userId="S::rpenny4@cirrustrust.uk::181b388d-14c5-4ca0-8a68-d165ef8c8b82" providerId="AD" clId="Web-{9FA2C599-2C28-CD09-3B06-71798AF3AFA6}" dt="2020-04-15T15:44:16.551" v="1058"/>
          <ac:spMkLst>
            <pc:docMk/>
            <pc:sldMk cId="3626102983" sldId="260"/>
            <ac:spMk id="10" creationId="{64CEF173-DE20-41C8-9F39-D7A17C1D02B0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5:45:32.650" v="1113" actId="20577"/>
          <ac:spMkLst>
            <pc:docMk/>
            <pc:sldMk cId="3626102983" sldId="260"/>
            <ac:spMk id="11" creationId="{2E95083B-C706-4200-A981-BDDC1362554E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5:56:38.709" v="1175" actId="1076"/>
          <ac:spMkLst>
            <pc:docMk/>
            <pc:sldMk cId="3626102983" sldId="260"/>
            <ac:spMk id="14" creationId="{DF680BF1-CAAE-4ACE-98D1-DD379237D529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5:56:38.709" v="1176" actId="1076"/>
          <ac:spMkLst>
            <pc:docMk/>
            <pc:sldMk cId="3626102983" sldId="260"/>
            <ac:spMk id="16" creationId="{24795E95-FCD1-47F8-8EDF-05710891E78C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5:56:17.129" v="1154" actId="1076"/>
          <ac:spMkLst>
            <pc:docMk/>
            <pc:sldMk cId="3626102983" sldId="260"/>
            <ac:spMk id="19" creationId="{EF1BD5C1-AAFB-470D-893F-7623A51D2133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5:56:32.240" v="1172" actId="1076"/>
          <ac:spMkLst>
            <pc:docMk/>
            <pc:sldMk cId="3626102983" sldId="260"/>
            <ac:spMk id="21" creationId="{0984DFF4-39AE-411B-9284-EC4B4A1DF518}"/>
          </ac:spMkLst>
        </pc:spChg>
        <pc:picChg chg="add mod">
          <ac:chgData name="Rachael Penny" userId="S::rpenny4@cirrustrust.uk::181b388d-14c5-4ca0-8a68-d165ef8c8b82" providerId="AD" clId="Web-{9FA2C599-2C28-CD09-3B06-71798AF3AFA6}" dt="2020-04-15T15:44:04.628" v="1053" actId="1076"/>
          <ac:picMkLst>
            <pc:docMk/>
            <pc:sldMk cId="3626102983" sldId="260"/>
            <ac:picMk id="6" creationId="{B1CCC690-C0F9-4EA0-83E7-083417469C45}"/>
          </ac:picMkLst>
        </pc:picChg>
        <pc:picChg chg="add mod">
          <ac:chgData name="Rachael Penny" userId="S::rpenny4@cirrustrust.uk::181b388d-14c5-4ca0-8a68-d165ef8c8b82" providerId="AD" clId="Web-{9FA2C599-2C28-CD09-3B06-71798AF3AFA6}" dt="2020-04-15T15:54:24.685" v="1122" actId="1076"/>
          <ac:picMkLst>
            <pc:docMk/>
            <pc:sldMk cId="3626102983" sldId="260"/>
            <ac:picMk id="12" creationId="{2F22CCD0-5FE3-4954-88E0-8316C6E5D91C}"/>
          </ac:picMkLst>
        </pc:picChg>
        <pc:picChg chg="add mod">
          <ac:chgData name="Rachael Penny" userId="S::rpenny4@cirrustrust.uk::181b388d-14c5-4ca0-8a68-d165ef8c8b82" providerId="AD" clId="Web-{9FA2C599-2C28-CD09-3B06-71798AF3AFA6}" dt="2020-04-15T15:55:49.534" v="1140" actId="1076"/>
          <ac:picMkLst>
            <pc:docMk/>
            <pc:sldMk cId="3626102983" sldId="260"/>
            <ac:picMk id="17" creationId="{9D493F8B-38EE-488C-ABC5-52FACAFDF580}"/>
          </ac:picMkLst>
        </pc:picChg>
      </pc:sldChg>
      <pc:sldChg chg="addSp delSp modSp add replId addAnim modAnim">
        <pc:chgData name="Rachael Penny" userId="S::rpenny4@cirrustrust.uk::181b388d-14c5-4ca0-8a68-d165ef8c8b82" providerId="AD" clId="Web-{9FA2C599-2C28-CD09-3B06-71798AF3AFA6}" dt="2020-04-15T15:39:32.595" v="1021" actId="1076"/>
        <pc:sldMkLst>
          <pc:docMk/>
          <pc:sldMk cId="1058888134" sldId="261"/>
        </pc:sldMkLst>
        <pc:spChg chg="mod">
          <ac:chgData name="Rachael Penny" userId="S::rpenny4@cirrustrust.uk::181b388d-14c5-4ca0-8a68-d165ef8c8b82" providerId="AD" clId="Web-{9FA2C599-2C28-CD09-3B06-71798AF3AFA6}" dt="2020-04-15T15:26:28.106" v="757" actId="20577"/>
          <ac:spMkLst>
            <pc:docMk/>
            <pc:sldMk cId="1058888134" sldId="261"/>
            <ac:spMk id="2" creationId="{E2D4FB89-E70F-444C-98A4-CDB90A75EAB2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5:39:32.595" v="1021" actId="1076"/>
          <ac:spMkLst>
            <pc:docMk/>
            <pc:sldMk cId="1058888134" sldId="261"/>
            <ac:spMk id="3" creationId="{110366EB-EE09-422B-944E-CE7802431839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5:34:57.795" v="888" actId="1076"/>
          <ac:spMkLst>
            <pc:docMk/>
            <pc:sldMk cId="1058888134" sldId="261"/>
            <ac:spMk id="6" creationId="{00B4571C-D4AC-45D3-A9C6-83B476CCF4DC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5:35:32.782" v="904" actId="1076"/>
          <ac:spMkLst>
            <pc:docMk/>
            <pc:sldMk cId="1058888134" sldId="261"/>
            <ac:spMk id="12" creationId="{CEFA40EF-A33A-4A90-AF3E-6151F2779F13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5:36:04.503" v="930" actId="1076"/>
          <ac:spMkLst>
            <pc:docMk/>
            <pc:sldMk cId="1058888134" sldId="261"/>
            <ac:spMk id="16" creationId="{5789C72B-4F6A-4DFF-94FA-15F82A20EB31}"/>
          </ac:spMkLst>
        </pc:spChg>
        <pc:picChg chg="add mod">
          <ac:chgData name="Rachael Penny" userId="S::rpenny4@cirrustrust.uk::181b388d-14c5-4ca0-8a68-d165ef8c8b82" providerId="AD" clId="Web-{9FA2C599-2C28-CD09-3B06-71798AF3AFA6}" dt="2020-04-15T15:34:40.404" v="880" actId="14100"/>
          <ac:picMkLst>
            <pc:docMk/>
            <pc:sldMk cId="1058888134" sldId="261"/>
            <ac:picMk id="4" creationId="{5EE61F15-5D82-4B7C-B24F-244EDAF53745}"/>
          </ac:picMkLst>
        </pc:picChg>
        <pc:picChg chg="add del mod">
          <ac:chgData name="Rachael Penny" userId="S::rpenny4@cirrustrust.uk::181b388d-14c5-4ca0-8a68-d165ef8c8b82" providerId="AD" clId="Web-{9FA2C599-2C28-CD09-3B06-71798AF3AFA6}" dt="2020-04-15T15:30:01.792" v="855"/>
          <ac:picMkLst>
            <pc:docMk/>
            <pc:sldMk cId="1058888134" sldId="261"/>
            <ac:picMk id="7" creationId="{693F5621-E744-4C5B-A56D-4C3D4A421392}"/>
          </ac:picMkLst>
        </pc:picChg>
        <pc:picChg chg="add mod">
          <ac:chgData name="Rachael Penny" userId="S::rpenny4@cirrustrust.uk::181b388d-14c5-4ca0-8a68-d165ef8c8b82" providerId="AD" clId="Web-{9FA2C599-2C28-CD09-3B06-71798AF3AFA6}" dt="2020-04-15T15:35:26.922" v="903" actId="14100"/>
          <ac:picMkLst>
            <pc:docMk/>
            <pc:sldMk cId="1058888134" sldId="261"/>
            <ac:picMk id="9" creationId="{28069236-7EAE-4DDD-9CFD-941DAD565286}"/>
          </ac:picMkLst>
        </pc:picChg>
        <pc:picChg chg="add mod">
          <ac:chgData name="Rachael Penny" userId="S::rpenny4@cirrustrust.uk::181b388d-14c5-4ca0-8a68-d165ef8c8b82" providerId="AD" clId="Web-{9FA2C599-2C28-CD09-3B06-71798AF3AFA6}" dt="2020-04-15T15:35:18.594" v="901" actId="14100"/>
          <ac:picMkLst>
            <pc:docMk/>
            <pc:sldMk cId="1058888134" sldId="261"/>
            <ac:picMk id="13" creationId="{87F413A5-E0E7-4081-BC45-F04B66F3470B}"/>
          </ac:picMkLst>
        </pc:picChg>
      </pc:sldChg>
      <pc:sldChg chg="addSp delSp modSp add replId addAnim delAnim modAnim">
        <pc:chgData name="Rachael Penny" userId="S::rpenny4@cirrustrust.uk::181b388d-14c5-4ca0-8a68-d165ef8c8b82" providerId="AD" clId="Web-{9FA2C599-2C28-CD09-3B06-71798AF3AFA6}" dt="2020-04-15T16:52:14.210" v="2852" actId="20577"/>
        <pc:sldMkLst>
          <pc:docMk/>
          <pc:sldMk cId="2913751946" sldId="262"/>
        </pc:sldMkLst>
        <pc:spChg chg="mod">
          <ac:chgData name="Rachael Penny" userId="S::rpenny4@cirrustrust.uk::181b388d-14c5-4ca0-8a68-d165ef8c8b82" providerId="AD" clId="Web-{9FA2C599-2C28-CD09-3B06-71798AF3AFA6}" dt="2020-04-15T16:10:21.982" v="1519" actId="1076"/>
          <ac:spMkLst>
            <pc:docMk/>
            <pc:sldMk cId="2913751946" sldId="262"/>
            <ac:spMk id="2" creationId="{E2D4FB89-E70F-444C-98A4-CDB90A75EAB2}"/>
          </ac:spMkLst>
        </pc:spChg>
        <pc:spChg chg="add del mod">
          <ac:chgData name="Rachael Penny" userId="S::rpenny4@cirrustrust.uk::181b388d-14c5-4ca0-8a68-d165ef8c8b82" providerId="AD" clId="Web-{9FA2C599-2C28-CD09-3B06-71798AF3AFA6}" dt="2020-04-15T16:02:45.421" v="1209"/>
          <ac:spMkLst>
            <pc:docMk/>
            <pc:sldMk cId="2913751946" sldId="262"/>
            <ac:spMk id="3" creationId="{55407EDF-7A93-4B6C-BC58-5CADFC649383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6:52:14.210" v="2852" actId="20577"/>
          <ac:spMkLst>
            <pc:docMk/>
            <pc:sldMk cId="2913751946" sldId="262"/>
            <ac:spMk id="5" creationId="{603DCEFF-52A5-43FF-B3D4-74353C8A42DA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6:10:36.499" v="1522" actId="1076"/>
          <ac:spMkLst>
            <pc:docMk/>
            <pc:sldMk cId="2913751946" sldId="262"/>
            <ac:spMk id="9" creationId="{F857578D-D447-4D59-B650-EC892A9A927C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6:11:07.016" v="1534" actId="1076"/>
          <ac:spMkLst>
            <pc:docMk/>
            <pc:sldMk cId="2913751946" sldId="262"/>
            <ac:spMk id="10" creationId="{B86CCAE7-08E8-4B5D-86BF-B9827A8EE7B8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6:15:54.582" v="1664" actId="20577"/>
          <ac:spMkLst>
            <pc:docMk/>
            <pc:sldMk cId="2913751946" sldId="262"/>
            <ac:spMk id="17" creationId="{70FA7AF6-00E5-4864-A407-76D261D02BB9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6:16:16.365" v="1675" actId="1076"/>
          <ac:spMkLst>
            <pc:docMk/>
            <pc:sldMk cId="2913751946" sldId="262"/>
            <ac:spMk id="18" creationId="{EE89759F-0366-461B-A420-4D4F62082987}"/>
          </ac:spMkLst>
        </pc:spChg>
        <pc:grpChg chg="add">
          <ac:chgData name="Rachael Penny" userId="S::rpenny4@cirrustrust.uk::181b388d-14c5-4ca0-8a68-d165ef8c8b82" providerId="AD" clId="Web-{9FA2C599-2C28-CD09-3B06-71798AF3AFA6}" dt="2020-04-15T16:12:32.803" v="1540"/>
          <ac:grpSpMkLst>
            <pc:docMk/>
            <pc:sldMk cId="2913751946" sldId="262"/>
            <ac:grpSpMk id="11" creationId="{ADB0F6CB-ABF6-44E8-8A05-6A614F60DF6F}"/>
          </ac:grpSpMkLst>
        </pc:grpChg>
        <pc:grpChg chg="add">
          <ac:chgData name="Rachael Penny" userId="S::rpenny4@cirrustrust.uk::181b388d-14c5-4ca0-8a68-d165ef8c8b82" providerId="AD" clId="Web-{9FA2C599-2C28-CD09-3B06-71798AF3AFA6}" dt="2020-04-15T16:16:28.678" v="1676"/>
          <ac:grpSpMkLst>
            <pc:docMk/>
            <pc:sldMk cId="2913751946" sldId="262"/>
            <ac:grpSpMk id="19" creationId="{EAC02FCF-10C7-4D75-91DB-39E707F490E3}"/>
          </ac:grpSpMkLst>
        </pc:grpChg>
        <pc:picChg chg="add mod">
          <ac:chgData name="Rachael Penny" userId="S::rpenny4@cirrustrust.uk::181b388d-14c5-4ca0-8a68-d165ef8c8b82" providerId="AD" clId="Web-{9FA2C599-2C28-CD09-3B06-71798AF3AFA6}" dt="2020-04-15T16:10:36.499" v="1521" actId="1076"/>
          <ac:picMkLst>
            <pc:docMk/>
            <pc:sldMk cId="2913751946" sldId="262"/>
            <ac:picMk id="6" creationId="{CF5E0E41-5D1C-4084-82FA-B0E6FF6B135D}"/>
          </ac:picMkLst>
        </pc:picChg>
        <pc:picChg chg="add mod">
          <ac:chgData name="Rachael Penny" userId="S::rpenny4@cirrustrust.uk::181b388d-14c5-4ca0-8a68-d165ef8c8b82" providerId="AD" clId="Web-{9FA2C599-2C28-CD09-3B06-71798AF3AFA6}" dt="2020-04-15T16:14:30.592" v="1549" actId="1076"/>
          <ac:picMkLst>
            <pc:docMk/>
            <pc:sldMk cId="2913751946" sldId="262"/>
            <ac:picMk id="12" creationId="{775C9E1D-10C5-4E6E-BA84-6BA2D335B251}"/>
          </ac:picMkLst>
        </pc:picChg>
        <pc:picChg chg="add del mod">
          <ac:chgData name="Rachael Penny" userId="S::rpenny4@cirrustrust.uk::181b388d-14c5-4ca0-8a68-d165ef8c8b82" providerId="AD" clId="Web-{9FA2C599-2C28-CD09-3B06-71798AF3AFA6}" dt="2020-04-15T16:14:13.450" v="1546"/>
          <ac:picMkLst>
            <pc:docMk/>
            <pc:sldMk cId="2913751946" sldId="262"/>
            <ac:picMk id="14" creationId="{64FE3B49-3068-4AC0-B34E-C1F853D9626E}"/>
          </ac:picMkLst>
        </pc:picChg>
      </pc:sldChg>
      <pc:sldChg chg="addSp delSp modSp new addAnim modAnim">
        <pc:chgData name="Rachael Penny" userId="S::rpenny4@cirrustrust.uk::181b388d-14c5-4ca0-8a68-d165ef8c8b82" providerId="AD" clId="Web-{9FA2C599-2C28-CD09-3B06-71798AF3AFA6}" dt="2020-04-15T16:38:42.703" v="2440" actId="20577"/>
        <pc:sldMkLst>
          <pc:docMk/>
          <pc:sldMk cId="366920010" sldId="263"/>
        </pc:sldMkLst>
        <pc:spChg chg="add mod">
          <ac:chgData name="Rachael Penny" userId="S::rpenny4@cirrustrust.uk::181b388d-14c5-4ca0-8a68-d165ef8c8b82" providerId="AD" clId="Web-{9FA2C599-2C28-CD09-3B06-71798AF3AFA6}" dt="2020-04-15T16:38:42.703" v="2440" actId="20577"/>
          <ac:spMkLst>
            <pc:docMk/>
            <pc:sldMk cId="366920010" sldId="263"/>
            <ac:spMk id="2" creationId="{0C684162-2170-4940-B08C-80F32EDF1C92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6:25:57.200" v="2111" actId="1076"/>
          <ac:spMkLst>
            <pc:docMk/>
            <pc:sldMk cId="366920010" sldId="263"/>
            <ac:spMk id="3" creationId="{1C9298BF-53B2-4DE3-927D-7333CCFCC481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6:35:34.816" v="2346" actId="14100"/>
          <ac:spMkLst>
            <pc:docMk/>
            <pc:sldMk cId="366920010" sldId="263"/>
            <ac:spMk id="4" creationId="{C3FAC700-9035-469D-B242-068EF16A815B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6:35:31.019" v="2345" actId="14100"/>
          <ac:spMkLst>
            <pc:docMk/>
            <pc:sldMk cId="366920010" sldId="263"/>
            <ac:spMk id="5" creationId="{73DEB93C-9570-4BAE-B116-E98C31E55BE9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6:35:40.410" v="2347" actId="14100"/>
          <ac:spMkLst>
            <pc:docMk/>
            <pc:sldMk cId="366920010" sldId="263"/>
            <ac:spMk id="6" creationId="{3B827D2D-29F0-42B7-AF5A-CC6B0D0D2C49}"/>
          </ac:spMkLst>
        </pc:spChg>
        <pc:spChg chg="add del mod">
          <ac:chgData name="Rachael Penny" userId="S::rpenny4@cirrustrust.uk::181b388d-14c5-4ca0-8a68-d165ef8c8b82" providerId="AD" clId="Web-{9FA2C599-2C28-CD09-3B06-71798AF3AFA6}" dt="2020-04-15T16:31:18.283" v="2255"/>
          <ac:spMkLst>
            <pc:docMk/>
            <pc:sldMk cId="366920010" sldId="263"/>
            <ac:spMk id="7" creationId="{B7B7E36F-15D5-402C-A850-C87C5E7DC56B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6:33:21.338" v="2318" actId="1076"/>
          <ac:spMkLst>
            <pc:docMk/>
            <pc:sldMk cId="366920010" sldId="263"/>
            <ac:spMk id="8" creationId="{470EBAA7-194A-4D7A-9015-90059535DAA8}"/>
          </ac:spMkLst>
        </pc:spChg>
        <pc:spChg chg="add mod">
          <ac:chgData name="Rachael Penny" userId="S::rpenny4@cirrustrust.uk::181b388d-14c5-4ca0-8a68-d165ef8c8b82" providerId="AD" clId="Web-{9FA2C599-2C28-CD09-3B06-71798AF3AFA6}" dt="2020-04-15T16:35:46.160" v="2348" actId="14100"/>
          <ac:spMkLst>
            <pc:docMk/>
            <pc:sldMk cId="366920010" sldId="263"/>
            <ac:spMk id="9" creationId="{3B7C4988-8A6A-4234-98FF-0E3CF73DEEC8}"/>
          </ac:spMkLst>
        </pc:spChg>
      </pc:sldChg>
      <pc:sldChg chg="addSp modSp new">
        <pc:chgData name="Rachael Penny" userId="S::rpenny4@cirrustrust.uk::181b388d-14c5-4ca0-8a68-d165ef8c8b82" providerId="AD" clId="Web-{9FA2C599-2C28-CD09-3B06-71798AF3AFA6}" dt="2020-04-15T16:46:07.842" v="2845" actId="20577"/>
        <pc:sldMkLst>
          <pc:docMk/>
          <pc:sldMk cId="1146372664" sldId="264"/>
        </pc:sldMkLst>
        <pc:spChg chg="add mod">
          <ac:chgData name="Rachael Penny" userId="S::rpenny4@cirrustrust.uk::181b388d-14c5-4ca0-8a68-d165ef8c8b82" providerId="AD" clId="Web-{9FA2C599-2C28-CD09-3B06-71798AF3AFA6}" dt="2020-04-15T16:46:07.842" v="2845" actId="20577"/>
          <ac:spMkLst>
            <pc:docMk/>
            <pc:sldMk cId="1146372664" sldId="264"/>
            <ac:spMk id="3" creationId="{4F71A02D-C9B1-450F-BB88-17C350970B07}"/>
          </ac:spMkLst>
        </pc:spChg>
      </pc:sldChg>
    </pc:docChg>
  </pc:docChgLst>
  <pc:docChgLst>
    <pc:chgData name="Rachael Penny" userId="S::rpenny4@cirrustrust.uk::181b388d-14c5-4ca0-8a68-d165ef8c8b82" providerId="AD" clId="Web-{C9E0187A-EBCE-A84D-2FE3-C17E45EA5F3F}"/>
    <pc:docChg chg="modSld">
      <pc:chgData name="Rachael Penny" userId="S::rpenny4@cirrustrust.uk::181b388d-14c5-4ca0-8a68-d165ef8c8b82" providerId="AD" clId="Web-{C9E0187A-EBCE-A84D-2FE3-C17E45EA5F3F}" dt="2020-04-16T12:45:23.916" v="0"/>
      <pc:docMkLst>
        <pc:docMk/>
      </pc:docMkLst>
      <pc:sldChg chg="delSp delAnim">
        <pc:chgData name="Rachael Penny" userId="S::rpenny4@cirrustrust.uk::181b388d-14c5-4ca0-8a68-d165ef8c8b82" providerId="AD" clId="Web-{C9E0187A-EBCE-A84D-2FE3-C17E45EA5F3F}" dt="2020-04-16T12:45:23.916" v="0"/>
        <pc:sldMkLst>
          <pc:docMk/>
          <pc:sldMk cId="829643761" sldId="258"/>
        </pc:sldMkLst>
        <pc:spChg chg="del">
          <ac:chgData name="Rachael Penny" userId="S::rpenny4@cirrustrust.uk::181b388d-14c5-4ca0-8a68-d165ef8c8b82" providerId="AD" clId="Web-{C9E0187A-EBCE-A84D-2FE3-C17E45EA5F3F}" dt="2020-04-16T12:45:23.916" v="0"/>
          <ac:spMkLst>
            <pc:docMk/>
            <pc:sldMk cId="829643761" sldId="258"/>
            <ac:spMk id="2" creationId="{0E3AAC95-C47A-40C9-A49D-BCBFB8F9C20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resource/t-l-4300-adding-er-ed-and-ing-spelling-activity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bird, flower&#10;&#10;Description generated with very high confidence">
            <a:extLst>
              <a:ext uri="{FF2B5EF4-FFF2-40B4-BE49-F238E27FC236}">
                <a16:creationId xmlns="" xmlns:a16="http://schemas.microsoft.com/office/drawing/2014/main" id="{CC8ABC9A-3943-4FB5-93C2-947613694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814" y="255278"/>
            <a:ext cx="8807995" cy="621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756993-8C78-4295-8A26-EAF6EDAC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>
                <a:latin typeface="Comic Sans MS" panose="030F0702030302020204" pitchFamily="66" charset="0"/>
                <a:cs typeface="Calibri Light"/>
              </a:rPr>
              <a:t>What is a consonant?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F36706D-9312-4B2B-8D9D-1967C3B80086}"/>
              </a:ext>
            </a:extLst>
          </p:cNvPr>
          <p:cNvSpPr txBox="1"/>
          <p:nvPr/>
        </p:nvSpPr>
        <p:spPr>
          <a:xfrm>
            <a:off x="1503872" y="1719532"/>
            <a:ext cx="10061274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  <a:ea typeface="+mn-lt"/>
                <a:cs typeface="+mn-lt"/>
              </a:rPr>
              <a:t>Consonants are all non-vowel sounds in the English alphabet.</a:t>
            </a:r>
            <a:r>
              <a:rPr lang="en-US" sz="2800" dirty="0">
                <a:ea typeface="+mn-lt"/>
                <a:cs typeface="+mn-lt"/>
              </a:rPr>
              <a:t> </a:t>
            </a:r>
          </a:p>
        </p:txBody>
      </p:sp>
      <p:pic>
        <p:nvPicPr>
          <p:cNvPr id="5" name="Picture 5" descr="A close up of a logo&#10;&#10;Description generated with very high confidence">
            <a:extLst>
              <a:ext uri="{FF2B5EF4-FFF2-40B4-BE49-F238E27FC236}">
                <a16:creationId xmlns="" xmlns:a16="http://schemas.microsoft.com/office/drawing/2014/main" id="{180157AF-6291-48D8-B4B2-D5A7A2F81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5782" y="2240864"/>
            <a:ext cx="7272067" cy="461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6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095F142-DB2C-4FF0-BD34-E1197A9063C6}"/>
              </a:ext>
            </a:extLst>
          </p:cNvPr>
          <p:cNvSpPr txBox="1"/>
          <p:nvPr/>
        </p:nvSpPr>
        <p:spPr>
          <a:xfrm>
            <a:off x="669986" y="166778"/>
            <a:ext cx="1112519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Comic Sans MS" panose="030F0702030302020204" pitchFamily="66" charset="0"/>
                <a:ea typeface="+mn-lt"/>
                <a:cs typeface="+mn-lt"/>
              </a:rPr>
              <a:t>Consonants are all non-vowel sounds in the English alphabet.</a:t>
            </a:r>
            <a:r>
              <a:rPr lang="en-US" sz="2800" dirty="0">
                <a:latin typeface="Comic Sans MS" panose="030F0702030302020204" pitchFamily="66" charset="0"/>
                <a:ea typeface="+mn-lt"/>
                <a:cs typeface="+mn-lt"/>
              </a:rPr>
              <a:t> 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6" name="Picture 6" descr="A close up of a sign&#10;&#10;Description generated with very high confidence">
            <a:extLst>
              <a:ext uri="{FF2B5EF4-FFF2-40B4-BE49-F238E27FC236}">
                <a16:creationId xmlns="" xmlns:a16="http://schemas.microsoft.com/office/drawing/2014/main" id="{DFAC01FF-EECD-4A60-A367-664EEA878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815" y="1265272"/>
            <a:ext cx="6826369" cy="48450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CA872D7-121B-4E6A-85E6-CE175FE7E009}"/>
              </a:ext>
            </a:extLst>
          </p:cNvPr>
          <p:cNvSpPr txBox="1"/>
          <p:nvPr/>
        </p:nvSpPr>
        <p:spPr>
          <a:xfrm>
            <a:off x="649858" y="6113254"/>
            <a:ext cx="1112519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omic Sans MS" panose="030F0702030302020204" pitchFamily="66" charset="0"/>
                <a:ea typeface="+mn-lt"/>
                <a:cs typeface="+mn-lt"/>
              </a:rPr>
              <a:t>Read the consonants as they are revealed</a:t>
            </a:r>
            <a:endParaRPr lang="en-US" sz="3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E257BF15-7194-4EDF-9AC7-77B86D513CCC}"/>
              </a:ext>
            </a:extLst>
          </p:cNvPr>
          <p:cNvSpPr/>
          <p:nvPr/>
        </p:nvSpPr>
        <p:spPr>
          <a:xfrm>
            <a:off x="4071668" y="2123535"/>
            <a:ext cx="819509" cy="790754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F2AE0F59-80BB-47B8-990B-1EDE0C00C544}"/>
              </a:ext>
            </a:extLst>
          </p:cNvPr>
          <p:cNvSpPr/>
          <p:nvPr/>
        </p:nvSpPr>
        <p:spPr>
          <a:xfrm>
            <a:off x="4948686" y="2137912"/>
            <a:ext cx="819509" cy="790754"/>
          </a:xfrm>
          <a:prstGeom prst="ellipse">
            <a:avLst/>
          </a:prstGeom>
          <a:solidFill>
            <a:srgbClr val="34E3E3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8CC89B38-DEFB-438D-9695-FE92872089EC}"/>
              </a:ext>
            </a:extLst>
          </p:cNvPr>
          <p:cNvSpPr/>
          <p:nvPr/>
        </p:nvSpPr>
        <p:spPr>
          <a:xfrm>
            <a:off x="5811327" y="2137911"/>
            <a:ext cx="819509" cy="790754"/>
          </a:xfrm>
          <a:prstGeom prst="ellipse">
            <a:avLst/>
          </a:prstGeom>
          <a:solidFill>
            <a:srgbClr val="FFC000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B11482D1-2BEF-422B-BA9D-D813AEA99C37}"/>
              </a:ext>
            </a:extLst>
          </p:cNvPr>
          <p:cNvSpPr/>
          <p:nvPr/>
        </p:nvSpPr>
        <p:spPr>
          <a:xfrm>
            <a:off x="7392836" y="2166665"/>
            <a:ext cx="819509" cy="790754"/>
          </a:xfrm>
          <a:prstGeom prst="ellipse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5B04AFFA-0D6C-407B-A7A4-8A398798BC69}"/>
              </a:ext>
            </a:extLst>
          </p:cNvPr>
          <p:cNvSpPr/>
          <p:nvPr/>
        </p:nvSpPr>
        <p:spPr>
          <a:xfrm>
            <a:off x="8154835" y="2166665"/>
            <a:ext cx="819509" cy="790754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4940341B-75AA-4CF1-AB7A-2D22E912E7C3}"/>
              </a:ext>
            </a:extLst>
          </p:cNvPr>
          <p:cNvSpPr/>
          <p:nvPr/>
        </p:nvSpPr>
        <p:spPr>
          <a:xfrm>
            <a:off x="3295289" y="2928665"/>
            <a:ext cx="819509" cy="790754"/>
          </a:xfrm>
          <a:prstGeom prst="ellipse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8FF4B54E-07AA-47B9-8E3C-FF4DCF5BF054}"/>
              </a:ext>
            </a:extLst>
          </p:cNvPr>
          <p:cNvSpPr/>
          <p:nvPr/>
        </p:nvSpPr>
        <p:spPr>
          <a:xfrm>
            <a:off x="4761779" y="2971796"/>
            <a:ext cx="675736" cy="776377"/>
          </a:xfrm>
          <a:prstGeom prst="ellipse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7EDEEDDF-3955-4567-86B3-F3B745B35CDF}"/>
              </a:ext>
            </a:extLst>
          </p:cNvPr>
          <p:cNvSpPr/>
          <p:nvPr/>
        </p:nvSpPr>
        <p:spPr>
          <a:xfrm>
            <a:off x="5437515" y="2957419"/>
            <a:ext cx="819509" cy="790754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4756095B-541A-4751-B324-FD501B0335D1}"/>
              </a:ext>
            </a:extLst>
          </p:cNvPr>
          <p:cNvSpPr/>
          <p:nvPr/>
        </p:nvSpPr>
        <p:spPr>
          <a:xfrm>
            <a:off x="8097326" y="2943041"/>
            <a:ext cx="819509" cy="790754"/>
          </a:xfrm>
          <a:prstGeom prst="ellipse">
            <a:avLst/>
          </a:prstGeom>
          <a:solidFill>
            <a:srgbClr val="34E3E3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BC43B1EF-6C9E-466B-B935-B79A1A4C6F38}"/>
              </a:ext>
            </a:extLst>
          </p:cNvPr>
          <p:cNvSpPr/>
          <p:nvPr/>
        </p:nvSpPr>
        <p:spPr>
          <a:xfrm>
            <a:off x="6242647" y="2914287"/>
            <a:ext cx="704491" cy="790754"/>
          </a:xfrm>
          <a:prstGeom prst="ellipse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9C1E1727-53ED-46F3-90D3-8B81A42D4A4A}"/>
              </a:ext>
            </a:extLst>
          </p:cNvPr>
          <p:cNvSpPr/>
          <p:nvPr/>
        </p:nvSpPr>
        <p:spPr>
          <a:xfrm>
            <a:off x="6961514" y="2928663"/>
            <a:ext cx="1035169" cy="819509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DEA202C4-14D8-4756-B34A-4670EE16FD6F}"/>
              </a:ext>
            </a:extLst>
          </p:cNvPr>
          <p:cNvSpPr/>
          <p:nvPr/>
        </p:nvSpPr>
        <p:spPr>
          <a:xfrm>
            <a:off x="4071665" y="3748173"/>
            <a:ext cx="819509" cy="790754"/>
          </a:xfrm>
          <a:prstGeom prst="ellipse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77EE5D9-0136-43F6-86C4-90CF552168EB}"/>
              </a:ext>
            </a:extLst>
          </p:cNvPr>
          <p:cNvSpPr/>
          <p:nvPr/>
        </p:nvSpPr>
        <p:spPr>
          <a:xfrm>
            <a:off x="4948684" y="3733795"/>
            <a:ext cx="963282" cy="805131"/>
          </a:xfrm>
          <a:prstGeom prst="ellipse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FFC526F2-1892-4FD7-A9BB-E78F3E2A4714}"/>
              </a:ext>
            </a:extLst>
          </p:cNvPr>
          <p:cNvSpPr/>
          <p:nvPr/>
        </p:nvSpPr>
        <p:spPr>
          <a:xfrm>
            <a:off x="5854458" y="3748173"/>
            <a:ext cx="819509" cy="790754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597ABDB0-D4FB-4B12-A499-A74CE5013867}"/>
              </a:ext>
            </a:extLst>
          </p:cNvPr>
          <p:cNvSpPr/>
          <p:nvPr/>
        </p:nvSpPr>
        <p:spPr>
          <a:xfrm>
            <a:off x="6673967" y="3733795"/>
            <a:ext cx="819509" cy="790754"/>
          </a:xfrm>
          <a:prstGeom prst="ellipse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46B80E1A-41E7-4C06-AD03-F269DE5B6EFD}"/>
              </a:ext>
            </a:extLst>
          </p:cNvPr>
          <p:cNvSpPr/>
          <p:nvPr/>
        </p:nvSpPr>
        <p:spPr>
          <a:xfrm>
            <a:off x="7392835" y="3733795"/>
            <a:ext cx="819509" cy="790754"/>
          </a:xfrm>
          <a:prstGeom prst="ellipse">
            <a:avLst/>
          </a:prstGeom>
          <a:solidFill>
            <a:srgbClr val="FFC000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E34598D7-65E2-437C-96F8-63AC48F4EC6C}"/>
              </a:ext>
            </a:extLst>
          </p:cNvPr>
          <p:cNvSpPr/>
          <p:nvPr/>
        </p:nvSpPr>
        <p:spPr>
          <a:xfrm>
            <a:off x="3856005" y="4524550"/>
            <a:ext cx="819509" cy="790754"/>
          </a:xfrm>
          <a:prstGeom prst="ellipse">
            <a:avLst/>
          </a:prstGeom>
          <a:solidFill>
            <a:srgbClr val="FFC000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29C0008D-F4DE-4840-8055-F60CA64DF73A}"/>
              </a:ext>
            </a:extLst>
          </p:cNvPr>
          <p:cNvSpPr/>
          <p:nvPr/>
        </p:nvSpPr>
        <p:spPr>
          <a:xfrm>
            <a:off x="4675514" y="4538927"/>
            <a:ext cx="1236451" cy="848263"/>
          </a:xfrm>
          <a:prstGeom prst="ellipse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="" xmlns:a16="http://schemas.microsoft.com/office/drawing/2014/main" id="{4D3694C9-4770-494F-B61E-43D3BA820002}"/>
              </a:ext>
            </a:extLst>
          </p:cNvPr>
          <p:cNvSpPr/>
          <p:nvPr/>
        </p:nvSpPr>
        <p:spPr>
          <a:xfrm>
            <a:off x="5911967" y="4538926"/>
            <a:ext cx="819509" cy="790754"/>
          </a:xfrm>
          <a:prstGeom prst="ellipse">
            <a:avLst/>
          </a:prstGeom>
          <a:solidFill>
            <a:srgbClr val="34E3E3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07E71058-BB82-44DF-9150-6BF01B281F3E}"/>
              </a:ext>
            </a:extLst>
          </p:cNvPr>
          <p:cNvSpPr/>
          <p:nvPr/>
        </p:nvSpPr>
        <p:spPr>
          <a:xfrm>
            <a:off x="6803363" y="4524550"/>
            <a:ext cx="819509" cy="790754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="" xmlns:a16="http://schemas.microsoft.com/office/drawing/2014/main" id="{FE520132-B865-4880-94BD-58559E8811DE}"/>
              </a:ext>
            </a:extLst>
          </p:cNvPr>
          <p:cNvSpPr/>
          <p:nvPr/>
        </p:nvSpPr>
        <p:spPr>
          <a:xfrm>
            <a:off x="7622872" y="4524549"/>
            <a:ext cx="819509" cy="790754"/>
          </a:xfrm>
          <a:prstGeom prst="ellipse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4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BADC64B-7EE2-4A4F-9E5B-6B6D3E834F00}"/>
              </a:ext>
            </a:extLst>
          </p:cNvPr>
          <p:cNvSpPr txBox="1"/>
          <p:nvPr/>
        </p:nvSpPr>
        <p:spPr>
          <a:xfrm>
            <a:off x="2682815" y="353683"/>
            <a:ext cx="12951124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600" dirty="0">
                <a:solidFill>
                  <a:srgbClr val="FFC000"/>
                </a:solidFill>
                <a:latin typeface="Comic Sans MS" panose="030F0702030302020204" pitchFamily="66" charset="0"/>
              </a:rPr>
              <a:t>So what is a suffix?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DB9B5D7-C4A1-459D-BA73-684694E12F7C}"/>
              </a:ext>
            </a:extLst>
          </p:cNvPr>
          <p:cNvSpPr txBox="1"/>
          <p:nvPr/>
        </p:nvSpPr>
        <p:spPr>
          <a:xfrm>
            <a:off x="900023" y="1475116"/>
            <a:ext cx="10650747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231F20"/>
                </a:solidFill>
                <a:latin typeface="Comic Sans MS" panose="030F0702030302020204" pitchFamily="66" charset="0"/>
              </a:rPr>
              <a:t>A </a:t>
            </a:r>
            <a:r>
              <a:rPr lang="en-US" sz="3600" b="1" dirty="0">
                <a:solidFill>
                  <a:srgbClr val="231F20"/>
                </a:solidFill>
                <a:latin typeface="Comic Sans MS" panose="030F0702030302020204" pitchFamily="66" charset="0"/>
              </a:rPr>
              <a:t>suffix</a:t>
            </a:r>
            <a:r>
              <a:rPr lang="en-US" sz="3600" dirty="0">
                <a:solidFill>
                  <a:srgbClr val="231F20"/>
                </a:solidFill>
                <a:latin typeface="Comic Sans MS" panose="030F0702030302020204" pitchFamily="66" charset="0"/>
              </a:rPr>
              <a:t> is a letter or group of letters that goes on the </a:t>
            </a:r>
            <a:r>
              <a:rPr lang="en-US" sz="3600" b="1" dirty="0">
                <a:solidFill>
                  <a:srgbClr val="231F20"/>
                </a:solidFill>
                <a:latin typeface="Comic Sans MS" panose="030F0702030302020204" pitchFamily="66" charset="0"/>
              </a:rPr>
              <a:t>end</a:t>
            </a:r>
            <a:r>
              <a:rPr lang="en-US" sz="3600" dirty="0">
                <a:solidFill>
                  <a:srgbClr val="231F20"/>
                </a:solidFill>
                <a:latin typeface="Comic Sans MS" panose="030F0702030302020204" pitchFamily="66" charset="0"/>
              </a:rPr>
              <a:t> of a word and </a:t>
            </a:r>
            <a:r>
              <a:rPr lang="en-US" sz="3600" b="1" dirty="0">
                <a:solidFill>
                  <a:srgbClr val="231F20"/>
                </a:solidFill>
                <a:latin typeface="Comic Sans MS" panose="030F0702030302020204" pitchFamily="66" charset="0"/>
              </a:rPr>
              <a:t>changes</a:t>
            </a:r>
            <a:r>
              <a:rPr lang="en-US" sz="3600" dirty="0">
                <a:solidFill>
                  <a:srgbClr val="231F20"/>
                </a:solidFill>
                <a:latin typeface="Comic Sans MS" panose="030F0702030302020204" pitchFamily="66" charset="0"/>
              </a:rPr>
              <a:t> the word's </a:t>
            </a:r>
            <a:r>
              <a:rPr lang="en-US" sz="3600" b="1" dirty="0">
                <a:solidFill>
                  <a:srgbClr val="231F20"/>
                </a:solidFill>
                <a:latin typeface="Comic Sans MS" panose="030F0702030302020204" pitchFamily="66" charset="0"/>
              </a:rPr>
              <a:t>meaning.</a:t>
            </a:r>
          </a:p>
          <a:p>
            <a:pPr algn="ctr"/>
            <a:endParaRPr lang="en-US" sz="3600" b="1" dirty="0">
              <a:solidFill>
                <a:srgbClr val="231F20"/>
              </a:solidFill>
              <a:latin typeface="ReithSans"/>
              <a:cs typeface="Calibri" panose="020F0502020204030204"/>
            </a:endParaRPr>
          </a:p>
          <a:p>
            <a:pPr algn="ctr"/>
            <a:r>
              <a:rPr lang="en-US" sz="3600" dirty="0">
                <a:solidFill>
                  <a:srgbClr val="231F20"/>
                </a:solidFill>
                <a:latin typeface="Comic Sans MS" panose="030F0702030302020204" pitchFamily="66" charset="0"/>
                <a:cs typeface="Calibri" panose="020F0502020204030204"/>
              </a:rPr>
              <a:t>The suffixes we are going to focus on today are....</a:t>
            </a:r>
          </a:p>
        </p:txBody>
      </p:sp>
      <p:sp>
        <p:nvSpPr>
          <p:cNvPr id="5" name="Explosion: 8 Points 4">
            <a:extLst>
              <a:ext uri="{FF2B5EF4-FFF2-40B4-BE49-F238E27FC236}">
                <a16:creationId xmlns="" xmlns:a16="http://schemas.microsoft.com/office/drawing/2014/main" id="{D1688372-7F2E-463D-8F7F-89668D33C56D}"/>
              </a:ext>
            </a:extLst>
          </p:cNvPr>
          <p:cNvSpPr/>
          <p:nvPr/>
        </p:nvSpPr>
        <p:spPr>
          <a:xfrm>
            <a:off x="1554732" y="4394259"/>
            <a:ext cx="2501659" cy="2041583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Comic Sans MS" panose="030F0702030302020204" pitchFamily="66" charset="0"/>
                <a:cs typeface="Calibri"/>
              </a:rPr>
              <a:t>er</a:t>
            </a:r>
            <a:endParaRPr lang="en-US" sz="4800" b="1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6" name="Explosion: 8 Points 5">
            <a:extLst>
              <a:ext uri="{FF2B5EF4-FFF2-40B4-BE49-F238E27FC236}">
                <a16:creationId xmlns="" xmlns:a16="http://schemas.microsoft.com/office/drawing/2014/main" id="{AE4D7194-CC6D-456F-B54E-4A001A580C15}"/>
              </a:ext>
            </a:extLst>
          </p:cNvPr>
          <p:cNvSpPr/>
          <p:nvPr/>
        </p:nvSpPr>
        <p:spPr>
          <a:xfrm>
            <a:off x="4947788" y="4451768"/>
            <a:ext cx="2501659" cy="2041583"/>
          </a:xfrm>
          <a:prstGeom prst="irregularSeal1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Comic Sans MS" panose="030F0702030302020204" pitchFamily="66" charset="0"/>
                <a:cs typeface="Calibri"/>
              </a:rPr>
              <a:t>ing</a:t>
            </a:r>
            <a:endParaRPr lang="en-US" sz="4800" b="1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7" name="Explosion: 8 Points 6">
            <a:extLst>
              <a:ext uri="{FF2B5EF4-FFF2-40B4-BE49-F238E27FC236}">
                <a16:creationId xmlns="" xmlns:a16="http://schemas.microsoft.com/office/drawing/2014/main" id="{8803AE8D-83C0-41B8-91B5-0AAD3C8D39F5}"/>
              </a:ext>
            </a:extLst>
          </p:cNvPr>
          <p:cNvSpPr/>
          <p:nvPr/>
        </p:nvSpPr>
        <p:spPr>
          <a:xfrm>
            <a:off x="8398355" y="4394259"/>
            <a:ext cx="2501659" cy="2041583"/>
          </a:xfrm>
          <a:prstGeom prst="irregularSeal1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Comic Sans MS" panose="030F0702030302020204" pitchFamily="66" charset="0"/>
                <a:cs typeface="Calibri"/>
              </a:rPr>
              <a:t>ed</a:t>
            </a:r>
            <a:endParaRPr lang="en-US" sz="4800" b="1" dirty="0">
              <a:latin typeface="Comic Sans MS" panose="030F0702030302020204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859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D4FB89-E70F-444C-98A4-CDB90A75E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>
                <a:solidFill>
                  <a:srgbClr val="00B050"/>
                </a:solidFill>
                <a:cs typeface="Calibri Light"/>
              </a:rPr>
              <a:t>Adding 'er'</a:t>
            </a:r>
            <a:endParaRPr lang="en-US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911833E-6FA5-46D8-80B5-0DFE88E13805}"/>
              </a:ext>
            </a:extLst>
          </p:cNvPr>
          <p:cNvSpPr txBox="1"/>
          <p:nvPr/>
        </p:nvSpPr>
        <p:spPr>
          <a:xfrm>
            <a:off x="943155" y="1417608"/>
            <a:ext cx="10722633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solidFill>
                  <a:srgbClr val="231F20"/>
                </a:solidFill>
                <a:latin typeface="ReithSans"/>
              </a:rPr>
              <a:t>Adding ‘er’ to a verb can tell you what job somebody has or is doing. </a:t>
            </a:r>
            <a:endParaRPr lang="en-US" sz="3200">
              <a:solidFill>
                <a:srgbClr val="231F20"/>
              </a:solidFill>
              <a:latin typeface="ReithSans"/>
              <a:cs typeface="Calibri" panose="020F0502020204030204"/>
            </a:endParaRPr>
          </a:p>
        </p:txBody>
      </p:sp>
      <p:pic>
        <p:nvPicPr>
          <p:cNvPr id="6" name="Picture 6" descr="A person standing in front of a building&#10;&#10;Description generated with high confidence">
            <a:extLst>
              <a:ext uri="{FF2B5EF4-FFF2-40B4-BE49-F238E27FC236}">
                <a16:creationId xmlns="" xmlns:a16="http://schemas.microsoft.com/office/drawing/2014/main" id="{B1CCC690-C0F9-4EA0-83E7-083417469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326" y="2926906"/>
            <a:ext cx="3533954" cy="23536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F7E68AF-BA64-4390-A600-D3692C9A5B69}"/>
              </a:ext>
            </a:extLst>
          </p:cNvPr>
          <p:cNvSpPr txBox="1"/>
          <p:nvPr/>
        </p:nvSpPr>
        <p:spPr>
          <a:xfrm>
            <a:off x="655607" y="5543909"/>
            <a:ext cx="167927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/>
              <a:t>He is a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E95083B-C706-4200-A981-BDDC1362554E}"/>
              </a:ext>
            </a:extLst>
          </p:cNvPr>
          <p:cNvSpPr txBox="1"/>
          <p:nvPr/>
        </p:nvSpPr>
        <p:spPr>
          <a:xfrm>
            <a:off x="2122097" y="5543908"/>
            <a:ext cx="221123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/>
              <a:t>paint</a:t>
            </a:r>
            <a:r>
              <a:rPr lang="en-US" sz="4000" b="1">
                <a:solidFill>
                  <a:srgbClr val="00B050"/>
                </a:solidFill>
              </a:rPr>
              <a:t>er</a:t>
            </a:r>
            <a:r>
              <a:rPr lang="en-US" sz="4000"/>
              <a:t>. </a:t>
            </a:r>
          </a:p>
        </p:txBody>
      </p:sp>
      <p:pic>
        <p:nvPicPr>
          <p:cNvPr id="12" name="Picture 12" descr="A group of people in a room&#10;&#10;Description generated with very high confidence">
            <a:extLst>
              <a:ext uri="{FF2B5EF4-FFF2-40B4-BE49-F238E27FC236}">
                <a16:creationId xmlns="" xmlns:a16="http://schemas.microsoft.com/office/drawing/2014/main" id="{2F22CCD0-5FE3-4954-88E0-8316C6E5D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9343" y="2902840"/>
            <a:ext cx="3548332" cy="24037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F680BF1-CAAE-4ACE-98D1-DD379237D529}"/>
              </a:ext>
            </a:extLst>
          </p:cNvPr>
          <p:cNvSpPr txBox="1"/>
          <p:nvPr/>
        </p:nvSpPr>
        <p:spPr>
          <a:xfrm>
            <a:off x="8361871" y="5486399"/>
            <a:ext cx="167927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/>
              <a:t>He is a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795E95-FCD1-47F8-8EDF-05710891E78C}"/>
              </a:ext>
            </a:extLst>
          </p:cNvPr>
          <p:cNvSpPr txBox="1"/>
          <p:nvPr/>
        </p:nvSpPr>
        <p:spPr>
          <a:xfrm>
            <a:off x="9828361" y="5486398"/>
            <a:ext cx="221123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/>
              <a:t>teach</a:t>
            </a:r>
            <a:r>
              <a:rPr lang="en-US" sz="4000" b="1">
                <a:solidFill>
                  <a:srgbClr val="00B050"/>
                </a:solidFill>
              </a:rPr>
              <a:t>er</a:t>
            </a:r>
            <a:r>
              <a:rPr lang="en-US" sz="4000" dirty="0"/>
              <a:t>. </a:t>
            </a:r>
          </a:p>
        </p:txBody>
      </p:sp>
      <p:pic>
        <p:nvPicPr>
          <p:cNvPr id="17" name="Picture 17" descr="A person standing in front of a brick building&#10;&#10;Description generated with very high confidence">
            <a:extLst>
              <a:ext uri="{FF2B5EF4-FFF2-40B4-BE49-F238E27FC236}">
                <a16:creationId xmlns="" xmlns:a16="http://schemas.microsoft.com/office/drawing/2014/main" id="{9D493F8B-38EE-488C-ABC5-52FACAFDF5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1897" y="2931274"/>
            <a:ext cx="3424507" cy="234692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F1BD5C1-AAFB-470D-893F-7623A51D2133}"/>
              </a:ext>
            </a:extLst>
          </p:cNvPr>
          <p:cNvSpPr txBox="1"/>
          <p:nvPr/>
        </p:nvSpPr>
        <p:spPr>
          <a:xfrm>
            <a:off x="4321833" y="5500777"/>
            <a:ext cx="226874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/>
              <a:t>She is a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0984DFF4-39AE-411B-9284-EC4B4A1DF518}"/>
              </a:ext>
            </a:extLst>
          </p:cNvPr>
          <p:cNvSpPr txBox="1"/>
          <p:nvPr/>
        </p:nvSpPr>
        <p:spPr>
          <a:xfrm>
            <a:off x="5998233" y="5509402"/>
            <a:ext cx="221123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/>
              <a:t>build</a:t>
            </a:r>
            <a:r>
              <a:rPr lang="en-US" sz="4000" b="1">
                <a:solidFill>
                  <a:srgbClr val="00B050"/>
                </a:solidFill>
              </a:rPr>
              <a:t>er</a:t>
            </a:r>
            <a:r>
              <a:rPr lang="en-US" sz="400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62610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D4FB89-E70F-444C-98A4-CDB90A75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9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chemeClr val="accent1"/>
                </a:solidFill>
                <a:latin typeface="Comic Sans MS" panose="030F0702030302020204" pitchFamily="66" charset="0"/>
                <a:cs typeface="Calibri Light"/>
              </a:rPr>
              <a:t>Adding '</a:t>
            </a:r>
            <a:r>
              <a:rPr lang="en-US" sz="6600" dirty="0" err="1">
                <a:solidFill>
                  <a:schemeClr val="accent1"/>
                </a:solidFill>
                <a:latin typeface="Comic Sans MS" panose="030F0702030302020204" pitchFamily="66" charset="0"/>
                <a:cs typeface="Calibri Light"/>
              </a:rPr>
              <a:t>ing</a:t>
            </a:r>
            <a:r>
              <a:rPr lang="en-US" sz="6600" dirty="0">
                <a:solidFill>
                  <a:schemeClr val="accent1"/>
                </a:solidFill>
                <a:latin typeface="Comic Sans MS" panose="030F0702030302020204" pitchFamily="66" charset="0"/>
                <a:cs typeface="Calibri Light"/>
              </a:rPr>
              <a:t>'</a:t>
            </a:r>
            <a:endParaRPr lang="en-US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10366EB-EE09-422B-944E-CE7802431839}"/>
              </a:ext>
            </a:extLst>
          </p:cNvPr>
          <p:cNvSpPr txBox="1"/>
          <p:nvPr/>
        </p:nvSpPr>
        <p:spPr>
          <a:xfrm>
            <a:off x="296175" y="1374476"/>
            <a:ext cx="1158527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Adding ‘ing’ can change a noun into a verb e.g. 'garden' to 'gardening' or it can tell you what is happening in the present.</a:t>
            </a:r>
            <a:endParaRPr lang="en-US" sz="3200" dirty="0">
              <a:latin typeface="Comic Sans MS" panose="030F0702030302020204" pitchFamily="66" charset="0"/>
              <a:cs typeface="Calibri" panose="020F0502020204030204"/>
            </a:endParaRPr>
          </a:p>
        </p:txBody>
      </p:sp>
      <p:pic>
        <p:nvPicPr>
          <p:cNvPr id="4" name="Picture 4" descr="A group of people playing football on a field&#10;&#10;Description generated with very high confidence">
            <a:extLst>
              <a:ext uri="{FF2B5EF4-FFF2-40B4-BE49-F238E27FC236}">
                <a16:creationId xmlns="" xmlns:a16="http://schemas.microsoft.com/office/drawing/2014/main" id="{5EE61F15-5D82-4B7C-B24F-244EDAF53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61" y="2759745"/>
            <a:ext cx="3835879" cy="23017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0B4571C-D4AC-45D3-A9C6-83B476CCF4DC}"/>
              </a:ext>
            </a:extLst>
          </p:cNvPr>
          <p:cNvSpPr txBox="1"/>
          <p:nvPr/>
        </p:nvSpPr>
        <p:spPr>
          <a:xfrm>
            <a:off x="-5751" y="5155721"/>
            <a:ext cx="458350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jump -------&gt; jump</a:t>
            </a:r>
            <a:r>
              <a:rPr lang="en-US" sz="3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ing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9" name="Picture 9" descr="A picture containing indoor, person, boy, library&#10;&#10;Description generated with very high confidence">
            <a:extLst>
              <a:ext uri="{FF2B5EF4-FFF2-40B4-BE49-F238E27FC236}">
                <a16:creationId xmlns="" xmlns:a16="http://schemas.microsoft.com/office/drawing/2014/main" id="{28069236-7EAE-4DDD-9CFD-941DAD565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815" y="2759015"/>
            <a:ext cx="3936520" cy="23032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EFA40EF-A33A-4A90-AF3E-6151F2779F13}"/>
              </a:ext>
            </a:extLst>
          </p:cNvPr>
          <p:cNvSpPr txBox="1"/>
          <p:nvPr/>
        </p:nvSpPr>
        <p:spPr>
          <a:xfrm>
            <a:off x="7693324" y="5145325"/>
            <a:ext cx="458350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read -------&gt; read</a:t>
            </a:r>
            <a:r>
              <a:rPr lang="en-US" sz="3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ing</a:t>
            </a:r>
            <a:endParaRPr lang="en-US" sz="3200" dirty="0">
              <a:solidFill>
                <a:schemeClr val="accent1"/>
              </a:solidFill>
              <a:latin typeface="Comic Sans MS" panose="030F0702030302020204" pitchFamily="66" charset="0"/>
              <a:cs typeface="Calibri" panose="020F0502020204030204"/>
            </a:endParaRPr>
          </a:p>
        </p:txBody>
      </p:sp>
      <p:pic>
        <p:nvPicPr>
          <p:cNvPr id="13" name="Picture 13" descr="A person sitting at a table eating food&#10;&#10;Description generated with very high confidence">
            <a:extLst>
              <a:ext uri="{FF2B5EF4-FFF2-40B4-BE49-F238E27FC236}">
                <a16:creationId xmlns="" xmlns:a16="http://schemas.microsoft.com/office/drawing/2014/main" id="{87F413A5-E0E7-4081-BC45-F04B66F34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5570" y="2764191"/>
            <a:ext cx="3735237" cy="22929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789C72B-4F6A-4DFF-94FA-15F82A20EB31}"/>
              </a:ext>
            </a:extLst>
          </p:cNvPr>
          <p:cNvSpPr txBox="1"/>
          <p:nvPr/>
        </p:nvSpPr>
        <p:spPr>
          <a:xfrm>
            <a:off x="3697857" y="5168082"/>
            <a:ext cx="458350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eat -------&gt; eat</a:t>
            </a:r>
            <a:r>
              <a:rPr lang="en-US" sz="3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ing</a:t>
            </a:r>
            <a:endParaRPr lang="en-US" sz="3200" dirty="0">
              <a:solidFill>
                <a:schemeClr val="accent1"/>
              </a:solidFill>
              <a:latin typeface="Comic Sans MS" panose="030F0702030302020204" pitchFamily="66" charset="0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8888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D4FB89-E70F-444C-98A4-CDB90A75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latin typeface="Comic Sans MS" panose="030F0702030302020204" pitchFamily="66" charset="0"/>
                <a:cs typeface="Calibri Light"/>
              </a:rPr>
              <a:t>Adding '</a:t>
            </a:r>
            <a:r>
              <a:rPr lang="en-US" sz="6600" dirty="0" err="1">
                <a:solidFill>
                  <a:srgbClr val="FF0000"/>
                </a:solidFill>
                <a:latin typeface="Comic Sans MS" panose="030F0702030302020204" pitchFamily="66" charset="0"/>
                <a:cs typeface="Calibri Light"/>
              </a:rPr>
              <a:t>ed</a:t>
            </a:r>
            <a:r>
              <a:rPr lang="en-US" sz="6600" dirty="0">
                <a:solidFill>
                  <a:srgbClr val="FF0000"/>
                </a:solidFill>
                <a:latin typeface="Comic Sans MS" panose="030F0702030302020204" pitchFamily="66" charset="0"/>
                <a:cs typeface="Calibri Light"/>
              </a:rPr>
              <a:t>'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03DCEFF-52A5-43FF-B3D4-74353C8A42DA}"/>
              </a:ext>
            </a:extLst>
          </p:cNvPr>
          <p:cNvSpPr txBox="1"/>
          <p:nvPr/>
        </p:nvSpPr>
        <p:spPr>
          <a:xfrm>
            <a:off x="813759" y="1173193"/>
            <a:ext cx="10722633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Adding ‘</a:t>
            </a:r>
            <a:r>
              <a:rPr lang="en-US" sz="3200" dirty="0" err="1">
                <a:solidFill>
                  <a:srgbClr val="231F20"/>
                </a:solidFill>
                <a:latin typeface="Comic Sans MS" panose="030F0702030302020204" pitchFamily="66" charset="0"/>
              </a:rPr>
              <a:t>ed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’ to a verb changes it to the past tense 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  <a:cs typeface="Calibri" panose="020F0502020204030204"/>
            </a:endParaRPr>
          </a:p>
          <a:p>
            <a:pPr algn="ctr"/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e.g. I am jump</a:t>
            </a:r>
            <a:r>
              <a:rPr lang="en-US" sz="3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ing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 and </a:t>
            </a:r>
            <a:r>
              <a:rPr lang="en-US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earlier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 I jump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ed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. </a:t>
            </a:r>
            <a:endParaRPr lang="en-US" sz="3200" b="1" dirty="0">
              <a:solidFill>
                <a:srgbClr val="FF0000"/>
              </a:solidFill>
              <a:latin typeface="Comic Sans MS" panose="030F0702030302020204" pitchFamily="66" charset="0"/>
              <a:cs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ADB0F6CB-ABF6-44E8-8A05-6A614F60DF6F}"/>
              </a:ext>
            </a:extLst>
          </p:cNvPr>
          <p:cNvGrpSpPr/>
          <p:nvPr/>
        </p:nvGrpSpPr>
        <p:grpSpPr>
          <a:xfrm>
            <a:off x="66136" y="2428336"/>
            <a:ext cx="4583501" cy="3836969"/>
            <a:chOff x="66136" y="2428336"/>
            <a:chExt cx="4583501" cy="3836969"/>
          </a:xfrm>
        </p:grpSpPr>
        <p:pic>
          <p:nvPicPr>
            <p:cNvPr id="6" name="Picture 6" descr="A person standing in a kitchen preparing food&#10;&#10;Description generated with high confidence">
              <a:extLst>
                <a:ext uri="{FF2B5EF4-FFF2-40B4-BE49-F238E27FC236}">
                  <a16:creationId xmlns="" xmlns:a16="http://schemas.microsoft.com/office/drawing/2014/main" id="{CF5E0E41-5D1C-4084-82FA-B0E6FF6B1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1230" y="2428336"/>
              <a:ext cx="3447690" cy="230325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F857578D-D447-4D59-B650-EC892A9A927C}"/>
                </a:ext>
              </a:extLst>
            </p:cNvPr>
            <p:cNvSpPr txBox="1"/>
            <p:nvPr/>
          </p:nvSpPr>
          <p:spPr>
            <a:xfrm>
              <a:off x="66136" y="4695645"/>
              <a:ext cx="4583501" cy="156966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"I love cook</a:t>
              </a:r>
              <a:r>
                <a:rPr lang="en-US" sz="3200" b="1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ing</a:t>
              </a:r>
              <a:r>
                <a:rPr lang="en-US" sz="3200" dirty="0">
                  <a:latin typeface="Comic Sans MS" panose="030F0702030302020204" pitchFamily="66" charset="0"/>
                </a:rPr>
                <a:t> with my Dad and yesterday we __________ dinner". </a:t>
              </a:r>
              <a:endParaRPr lang="en-US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86CCAE7-08E8-4B5D-86BF-B9827A8EE7B8}"/>
              </a:ext>
            </a:extLst>
          </p:cNvPr>
          <p:cNvSpPr txBox="1"/>
          <p:nvPr/>
        </p:nvSpPr>
        <p:spPr>
          <a:xfrm>
            <a:off x="756249" y="5687683"/>
            <a:ext cx="27432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Reithsans"/>
              </a:rPr>
              <a:t>cooked</a:t>
            </a:r>
            <a:endParaRPr lang="en-US" sz="3200">
              <a:solidFill>
                <a:srgbClr val="FF000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EAC02FCF-10C7-4D75-91DB-39E707F490E3}"/>
              </a:ext>
            </a:extLst>
          </p:cNvPr>
          <p:cNvGrpSpPr/>
          <p:nvPr/>
        </p:nvGrpSpPr>
        <p:grpSpPr>
          <a:xfrm>
            <a:off x="6098876" y="2301815"/>
            <a:ext cx="5072331" cy="4378295"/>
            <a:chOff x="6098876" y="2301815"/>
            <a:chExt cx="5072331" cy="4378295"/>
          </a:xfrm>
        </p:grpSpPr>
        <p:pic>
          <p:nvPicPr>
            <p:cNvPr id="12" name="Picture 12" descr="A picture containing toy, doll, room&#10;&#10;Description generated with very high confidence">
              <a:extLst>
                <a:ext uri="{FF2B5EF4-FFF2-40B4-BE49-F238E27FC236}">
                  <a16:creationId xmlns="" xmlns:a16="http://schemas.microsoft.com/office/drawing/2014/main" id="{775C9E1D-10C5-4E6E-BA84-6BA2D335B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24777" y="2301815"/>
              <a:ext cx="2743200" cy="274320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70FA7AF6-00E5-4864-A407-76D261D02BB9}"/>
                </a:ext>
              </a:extLst>
            </p:cNvPr>
            <p:cNvSpPr txBox="1"/>
            <p:nvPr/>
          </p:nvSpPr>
          <p:spPr>
            <a:xfrm>
              <a:off x="6098876" y="4618007"/>
              <a:ext cx="5072331" cy="206210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My friend and I are always laugh</a:t>
              </a:r>
              <a:r>
                <a:rPr lang="en-US" sz="3200" b="1" dirty="0">
                  <a:solidFill>
                    <a:schemeClr val="accent1"/>
                  </a:solidFill>
                  <a:latin typeface="Comic Sans MS" panose="030F0702030302020204" pitchFamily="66" charset="0"/>
                </a:rPr>
                <a:t>ing</a:t>
              </a:r>
              <a:r>
                <a:rPr lang="en-US" sz="3200" dirty="0">
                  <a:latin typeface="Comic Sans MS" panose="030F0702030302020204" pitchFamily="66" charset="0"/>
                </a:rPr>
                <a:t> and earlier we _________ so much that </a:t>
              </a:r>
              <a:r>
                <a:rPr lang="en-US" sz="3200" dirty="0">
                  <a:latin typeface="Reithsans"/>
                </a:rPr>
                <a:t>we cried. </a:t>
              </a:r>
              <a:endParaRPr lang="en-US" dirty="0">
                <a:cs typeface="Calibri" panose="020F0502020204030204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EE89759F-0366-461B-A420-4D4F62082987}"/>
              </a:ext>
            </a:extLst>
          </p:cNvPr>
          <p:cNvSpPr txBox="1"/>
          <p:nvPr/>
        </p:nvSpPr>
        <p:spPr>
          <a:xfrm>
            <a:off x="6579079" y="5630173"/>
            <a:ext cx="27432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Reithsans"/>
              </a:rPr>
              <a:t>laughed</a:t>
            </a:r>
            <a:endParaRPr 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75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C684162-2170-4940-B08C-80F32EDF1C92}"/>
              </a:ext>
            </a:extLst>
          </p:cNvPr>
          <p:cNvSpPr txBox="1"/>
          <p:nvPr/>
        </p:nvSpPr>
        <p:spPr>
          <a:xfrm>
            <a:off x="483080" y="1446362"/>
            <a:ext cx="11513387" cy="56015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  <a:latin typeface="Comic Sans MS" panose="030F0702030302020204" pitchFamily="66" charset="0"/>
              </a:rPr>
              <a:t>I </a:t>
            </a:r>
            <a:r>
              <a:rPr lang="en-US" sz="2700" b="1" dirty="0">
                <a:solidFill>
                  <a:srgbClr val="1C1C1C"/>
                </a:solidFill>
                <a:latin typeface="Comic Sans MS" panose="030F0702030302020204" pitchFamily="66" charset="0"/>
              </a:rPr>
              <a:t>watch</a:t>
            </a:r>
            <a:r>
              <a:rPr lang="en-US" sz="2700" dirty="0">
                <a:solidFill>
                  <a:srgbClr val="FF0000"/>
                </a:solidFill>
                <a:latin typeface="Comic Sans MS" panose="030F0702030302020204" pitchFamily="66" charset="0"/>
              </a:rPr>
              <a:t>ed</a:t>
            </a:r>
            <a:r>
              <a:rPr lang="en-US" sz="2700" dirty="0">
                <a:solidFill>
                  <a:srgbClr val="1C1C1C"/>
                </a:solidFill>
                <a:latin typeface="Comic Sans MS" panose="030F0702030302020204" pitchFamily="66" charset="0"/>
              </a:rPr>
              <a:t> TV with my dad.            I am ________ TV with my dad.</a:t>
            </a:r>
          </a:p>
          <a:p>
            <a:endParaRPr lang="en-US" sz="2700" dirty="0">
              <a:latin typeface="Comic Sans MS" panose="030F0702030302020204" pitchFamily="66" charset="0"/>
            </a:endParaRPr>
          </a:p>
          <a:p>
            <a:r>
              <a:rPr lang="en-US" sz="2700" dirty="0">
                <a:solidFill>
                  <a:srgbClr val="1C1C1C"/>
                </a:solidFill>
                <a:latin typeface="Comic Sans MS" panose="030F0702030302020204" pitchFamily="66" charset="0"/>
              </a:rPr>
              <a:t>Julia is </a:t>
            </a:r>
            <a:r>
              <a:rPr lang="en-US" sz="2700" b="1" dirty="0">
                <a:solidFill>
                  <a:srgbClr val="1C1C1C"/>
                </a:solidFill>
                <a:latin typeface="Comic Sans MS" panose="030F0702030302020204" pitchFamily="66" charset="0"/>
              </a:rPr>
              <a:t>listen</a:t>
            </a:r>
            <a:r>
              <a:rPr lang="en-US" sz="2700" dirty="0">
                <a:solidFill>
                  <a:schemeClr val="accent1"/>
                </a:solidFill>
                <a:latin typeface="Comic Sans MS" panose="030F0702030302020204" pitchFamily="66" charset="0"/>
              </a:rPr>
              <a:t>ing</a:t>
            </a:r>
            <a:r>
              <a:rPr lang="en-US" sz="2700" dirty="0">
                <a:solidFill>
                  <a:srgbClr val="1C1C1C"/>
                </a:solidFill>
                <a:latin typeface="Comic Sans MS" panose="030F0702030302020204" pitchFamily="66" charset="0"/>
              </a:rPr>
              <a:t> to her music on her iPod.         </a:t>
            </a:r>
            <a:r>
              <a:rPr lang="en-US" sz="2700" dirty="0" smtClean="0">
                <a:solidFill>
                  <a:srgbClr val="1C1C1C"/>
                </a:solidFill>
                <a:latin typeface="Comic Sans MS" panose="030F0702030302020204" pitchFamily="66" charset="0"/>
              </a:rPr>
              <a:t> </a:t>
            </a:r>
            <a:r>
              <a:rPr lang="en-US" sz="2700" dirty="0">
                <a:solidFill>
                  <a:srgbClr val="1C1C1C"/>
                </a:solidFill>
                <a:latin typeface="Comic Sans MS" panose="030F0702030302020204" pitchFamily="66" charset="0"/>
              </a:rPr>
              <a:t>Julia ________ to her music on her iPod. </a:t>
            </a:r>
          </a:p>
          <a:p>
            <a:endParaRPr lang="en-US" sz="2700" dirty="0">
              <a:latin typeface="Comic Sans MS" panose="030F0702030302020204" pitchFamily="66" charset="0"/>
            </a:endParaRPr>
          </a:p>
          <a:p>
            <a:r>
              <a:rPr lang="en-US" sz="2700" dirty="0">
                <a:solidFill>
                  <a:srgbClr val="1C1C1C"/>
                </a:solidFill>
                <a:latin typeface="Comic Sans MS" panose="030F0702030302020204" pitchFamily="66" charset="0"/>
              </a:rPr>
              <a:t>Amena </a:t>
            </a:r>
            <a:r>
              <a:rPr lang="en-US" sz="2700" b="1" dirty="0">
                <a:solidFill>
                  <a:srgbClr val="1C1C1C"/>
                </a:solidFill>
                <a:latin typeface="Comic Sans MS" panose="030F0702030302020204" pitchFamily="66" charset="0"/>
              </a:rPr>
              <a:t>miss</a:t>
            </a:r>
            <a:r>
              <a:rPr lang="en-US" sz="2700" dirty="0">
                <a:solidFill>
                  <a:srgbClr val="FF0000"/>
                </a:solidFill>
                <a:latin typeface="Comic Sans MS" panose="030F0702030302020204" pitchFamily="66" charset="0"/>
              </a:rPr>
              <a:t>ed</a:t>
            </a:r>
            <a:r>
              <a:rPr lang="en-US" sz="2700" dirty="0">
                <a:solidFill>
                  <a:srgbClr val="1C1C1C"/>
                </a:solidFill>
                <a:latin typeface="Comic Sans MS" panose="030F0702030302020204" pitchFamily="66" charset="0"/>
              </a:rPr>
              <a:t> the ball.         </a:t>
            </a:r>
            <a:r>
              <a:rPr lang="en-US" sz="2700" dirty="0" err="1" smtClean="0">
                <a:solidFill>
                  <a:srgbClr val="1C1C1C"/>
                </a:solidFill>
                <a:latin typeface="Comic Sans MS" panose="030F0702030302020204" pitchFamily="66" charset="0"/>
              </a:rPr>
              <a:t>Amena</a:t>
            </a:r>
            <a:r>
              <a:rPr lang="en-US" sz="2700" dirty="0" smtClean="0">
                <a:solidFill>
                  <a:srgbClr val="1C1C1C"/>
                </a:solidFill>
                <a:latin typeface="Comic Sans MS" panose="030F0702030302020204" pitchFamily="66" charset="0"/>
              </a:rPr>
              <a:t> </a:t>
            </a:r>
            <a:r>
              <a:rPr lang="en-US" sz="2700" dirty="0">
                <a:solidFill>
                  <a:srgbClr val="1C1C1C"/>
                </a:solidFill>
                <a:latin typeface="Comic Sans MS" panose="030F0702030302020204" pitchFamily="66" charset="0"/>
              </a:rPr>
              <a:t>keeps  ________ the ball.</a:t>
            </a:r>
          </a:p>
          <a:p>
            <a:endParaRPr lang="en-US" sz="2700" dirty="0">
              <a:latin typeface="Comic Sans MS" panose="030F0702030302020204" pitchFamily="66" charset="0"/>
            </a:endParaRPr>
          </a:p>
          <a:p>
            <a:r>
              <a:rPr lang="en-US" sz="2800" dirty="0">
                <a:solidFill>
                  <a:srgbClr val="1C1C1C"/>
                </a:solidFill>
                <a:latin typeface="Comic Sans MS" panose="030F0702030302020204" pitchFamily="66" charset="0"/>
                <a:ea typeface="+mn-lt"/>
                <a:cs typeface="+mn-lt"/>
              </a:rPr>
              <a:t>The girl was always </a:t>
            </a:r>
            <a:r>
              <a:rPr lang="en-US" sz="2800" b="1" dirty="0">
                <a:solidFill>
                  <a:srgbClr val="1C1C1C"/>
                </a:solidFill>
                <a:latin typeface="Comic Sans MS" panose="030F0702030302020204" pitchFamily="66" charset="0"/>
                <a:ea typeface="+mn-lt"/>
                <a:cs typeface="+mn-lt"/>
              </a:rPr>
              <a:t>paint</a:t>
            </a:r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  <a:ea typeface="+mn-lt"/>
                <a:cs typeface="+mn-lt"/>
              </a:rPr>
              <a:t>ing</a:t>
            </a:r>
            <a:r>
              <a:rPr lang="en-US" sz="2800" dirty="0">
                <a:solidFill>
                  <a:srgbClr val="1C1C1C"/>
                </a:solidFill>
                <a:latin typeface="Comic Sans MS" panose="030F0702030302020204" pitchFamily="66" charset="0"/>
                <a:ea typeface="+mn-lt"/>
                <a:cs typeface="+mn-lt"/>
              </a:rPr>
              <a:t> amazing pictures.   </a:t>
            </a:r>
            <a:r>
              <a:rPr lang="en-US" sz="2800" dirty="0" smtClean="0">
                <a:solidFill>
                  <a:srgbClr val="1C1C1C"/>
                </a:solidFill>
                <a:latin typeface="Comic Sans MS" panose="030F0702030302020204" pitchFamily="66" charset="0"/>
                <a:ea typeface="+mn-lt"/>
                <a:cs typeface="+mn-lt"/>
              </a:rPr>
              <a:t>   The </a:t>
            </a:r>
            <a:r>
              <a:rPr lang="en-US" sz="2800" dirty="0">
                <a:solidFill>
                  <a:srgbClr val="1C1C1C"/>
                </a:solidFill>
                <a:latin typeface="Comic Sans MS" panose="030F0702030302020204" pitchFamily="66" charset="0"/>
                <a:ea typeface="+mn-lt"/>
                <a:cs typeface="+mn-lt"/>
              </a:rPr>
              <a:t>girl was a brilliant _________.</a:t>
            </a:r>
            <a:r>
              <a:rPr lang="en-US" sz="3200" dirty="0">
                <a:solidFill>
                  <a:srgbClr val="1C1C1C"/>
                </a:solidFill>
                <a:latin typeface="Comic Sans MS" panose="030F0702030302020204" pitchFamily="66" charset="0"/>
                <a:ea typeface="+mn-lt"/>
                <a:cs typeface="+mn-lt"/>
              </a:rPr>
              <a:t>  </a:t>
            </a:r>
            <a:endParaRPr lang="en-US" sz="2700" b="1" dirty="0">
              <a:latin typeface="Comic Sans MS" panose="030F0702030302020204" pitchFamily="66" charset="0"/>
            </a:endParaRPr>
          </a:p>
          <a:p>
            <a:endParaRPr lang="en-US" sz="2700" dirty="0">
              <a:solidFill>
                <a:srgbClr val="1C1C1C"/>
              </a:solidFill>
              <a:latin typeface="Comic Sans MS" panose="030F0702030302020204" pitchFamily="66" charset="0"/>
            </a:endParaRPr>
          </a:p>
          <a:p>
            <a:r>
              <a:rPr lang="en-US" sz="2700" dirty="0">
                <a:solidFill>
                  <a:srgbClr val="1C1C1C"/>
                </a:solidFill>
                <a:latin typeface="Comic Sans MS" panose="030F0702030302020204" pitchFamily="66" charset="0"/>
              </a:rPr>
              <a:t>Jayden is </a:t>
            </a:r>
            <a:r>
              <a:rPr lang="en-US" sz="2700" b="1" dirty="0">
                <a:solidFill>
                  <a:srgbClr val="1C1C1C"/>
                </a:solidFill>
                <a:latin typeface="Comic Sans MS" panose="030F0702030302020204" pitchFamily="66" charset="0"/>
              </a:rPr>
              <a:t>play</a:t>
            </a:r>
            <a:r>
              <a:rPr lang="en-US" sz="2700" dirty="0">
                <a:solidFill>
                  <a:schemeClr val="accent1"/>
                </a:solidFill>
                <a:latin typeface="Comic Sans MS" panose="030F0702030302020204" pitchFamily="66" charset="0"/>
              </a:rPr>
              <a:t>ing</a:t>
            </a:r>
            <a:r>
              <a:rPr lang="en-US" sz="2700" dirty="0">
                <a:solidFill>
                  <a:srgbClr val="1C1C1C"/>
                </a:solidFill>
                <a:latin typeface="Comic Sans MS" panose="030F0702030302020204" pitchFamily="66" charset="0"/>
              </a:rPr>
              <a:t> with the dolls.            </a:t>
            </a:r>
            <a:r>
              <a:rPr lang="en-US" sz="2700" dirty="0" smtClean="0">
                <a:solidFill>
                  <a:srgbClr val="1C1C1C"/>
                </a:solidFill>
                <a:latin typeface="Comic Sans MS" panose="030F0702030302020204" pitchFamily="66" charset="0"/>
              </a:rPr>
              <a:t>Jayden </a:t>
            </a:r>
            <a:r>
              <a:rPr lang="en-US" sz="2700" dirty="0">
                <a:solidFill>
                  <a:srgbClr val="1C1C1C"/>
                </a:solidFill>
                <a:latin typeface="Comic Sans MS" panose="030F0702030302020204" pitchFamily="66" charset="0"/>
              </a:rPr>
              <a:t>________ with the dolls.</a:t>
            </a:r>
            <a:r>
              <a:rPr lang="en-US" sz="2400" dirty="0">
                <a:solidFill>
                  <a:srgbClr val="1C1C1C"/>
                </a:solidFill>
                <a:latin typeface="Comic Sans MS" panose="030F0702030302020204" pitchFamily="66" charset="0"/>
              </a:rPr>
              <a:t> </a:t>
            </a:r>
            <a:endParaRPr lang="en-US" sz="2800" dirty="0">
              <a:solidFill>
                <a:srgbClr val="1C1C1C"/>
              </a:solidFill>
              <a:latin typeface="Comic Sans MS" panose="030F0702030302020204" pitchFamily="66" charset="0"/>
              <a:cs typeface="Calibri"/>
            </a:endParaRPr>
          </a:p>
          <a:p>
            <a:endParaRPr lang="en-US" sz="2800" dirty="0">
              <a:solidFill>
                <a:srgbClr val="1C1C1C"/>
              </a:solidFill>
              <a:latin typeface="Twink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C9298BF-53B2-4DE3-927D-7333CCFCC481}"/>
              </a:ext>
            </a:extLst>
          </p:cNvPr>
          <p:cNvSpPr txBox="1"/>
          <p:nvPr/>
        </p:nvSpPr>
        <p:spPr>
          <a:xfrm>
            <a:off x="583721" y="152400"/>
            <a:ext cx="1155652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Which suffix is added to each of the root words (verb)  to complete the sentences? Think carefully about which tense makes sense. 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3FAC700-9035-469D-B242-068EF16A815B}"/>
              </a:ext>
            </a:extLst>
          </p:cNvPr>
          <p:cNvSpPr txBox="1"/>
          <p:nvPr/>
        </p:nvSpPr>
        <p:spPr>
          <a:xfrm>
            <a:off x="7003846" y="1472436"/>
            <a:ext cx="164864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dirty="0">
                <a:solidFill>
                  <a:srgbClr val="0070C0"/>
                </a:solidFill>
                <a:latin typeface="ReithSans"/>
                <a:cs typeface="Calibri"/>
              </a:rPr>
              <a:t>watching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3DEB93C-9570-4BAE-B116-E98C31E55BE9}"/>
              </a:ext>
            </a:extLst>
          </p:cNvPr>
          <p:cNvSpPr txBox="1"/>
          <p:nvPr/>
        </p:nvSpPr>
        <p:spPr>
          <a:xfrm>
            <a:off x="9174509" y="2280361"/>
            <a:ext cx="153243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dirty="0">
                <a:solidFill>
                  <a:srgbClr val="FF0000"/>
                </a:solidFill>
                <a:latin typeface="ReithSans"/>
              </a:rPr>
              <a:t>listened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B827D2D-29F0-42B7-AF5A-CC6B0D0D2C49}"/>
              </a:ext>
            </a:extLst>
          </p:cNvPr>
          <p:cNvSpPr txBox="1"/>
          <p:nvPr/>
        </p:nvSpPr>
        <p:spPr>
          <a:xfrm>
            <a:off x="7559256" y="3511486"/>
            <a:ext cx="137735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700" dirty="0">
                <a:solidFill>
                  <a:srgbClr val="0070C0"/>
                </a:solidFill>
                <a:latin typeface="ReithSans"/>
              </a:rPr>
              <a:t>missing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70EBAA7-194A-4D7A-9015-90059535DAA8}"/>
              </a:ext>
            </a:extLst>
          </p:cNvPr>
          <p:cNvSpPr txBox="1"/>
          <p:nvPr/>
        </p:nvSpPr>
        <p:spPr>
          <a:xfrm>
            <a:off x="2085573" y="4780111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700" dirty="0">
                <a:solidFill>
                  <a:srgbClr val="00B050"/>
                </a:solidFill>
                <a:latin typeface="ReithSans"/>
              </a:rPr>
              <a:t>painter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B7C4988-8A6A-4234-98FF-0E3CF73DEEC8}"/>
              </a:ext>
            </a:extLst>
          </p:cNvPr>
          <p:cNvSpPr txBox="1"/>
          <p:nvPr/>
        </p:nvSpPr>
        <p:spPr>
          <a:xfrm>
            <a:off x="8360958" y="5657131"/>
            <a:ext cx="136919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dirty="0">
                <a:solidFill>
                  <a:srgbClr val="FF0000"/>
                </a:solidFill>
                <a:latin typeface="ReithSans"/>
              </a:rPr>
              <a:t>played</a:t>
            </a:r>
          </a:p>
        </p:txBody>
      </p:sp>
    </p:spTree>
    <p:extLst>
      <p:ext uri="{BB962C8B-B14F-4D97-AF65-F5344CB8AC3E}">
        <p14:creationId xmlns:p14="http://schemas.microsoft.com/office/powerpoint/2010/main" val="36692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F71A02D-C9B1-450F-BB88-17C350970B07}"/>
              </a:ext>
            </a:extLst>
          </p:cNvPr>
          <p:cNvSpPr txBox="1"/>
          <p:nvPr/>
        </p:nvSpPr>
        <p:spPr>
          <a:xfrm>
            <a:off x="324929" y="454325"/>
            <a:ext cx="11556520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smtClean="0">
                <a:solidFill>
                  <a:srgbClr val="7030A0"/>
                </a:solidFill>
                <a:latin typeface="Comic Sans MS" panose="030F0702030302020204" pitchFamily="66" charset="0"/>
                <a:cs typeface="Calibri"/>
              </a:rPr>
              <a:t>Activity</a:t>
            </a:r>
          </a:p>
          <a:p>
            <a:r>
              <a:rPr lang="en-US" sz="3200" dirty="0" smtClean="0">
                <a:latin typeface="Comic Sans MS" panose="030F0702030302020204" pitchFamily="66" charset="0"/>
                <a:cs typeface="Calibri"/>
              </a:rPr>
              <a:t>Fill in the missing words on the ‘Adding </a:t>
            </a:r>
            <a:r>
              <a:rPr lang="en-US" sz="3200" dirty="0" err="1" smtClean="0">
                <a:latin typeface="Comic Sans MS" panose="030F0702030302020204" pitchFamily="66" charset="0"/>
                <a:cs typeface="Calibri"/>
              </a:rPr>
              <a:t>er</a:t>
            </a:r>
            <a:r>
              <a:rPr lang="en-US" sz="3200" dirty="0">
                <a:latin typeface="Comic Sans MS" panose="030F0702030302020204" pitchFamily="66" charset="0"/>
                <a:cs typeface="Calibri"/>
              </a:rPr>
              <a:t>,</a:t>
            </a:r>
            <a:r>
              <a:rPr lang="en-US" sz="3200" dirty="0" smtClean="0">
                <a:latin typeface="Comic Sans MS" panose="030F0702030302020204" pitchFamily="66" charset="0"/>
                <a:cs typeface="Calibri"/>
              </a:rPr>
              <a:t> </a:t>
            </a:r>
            <a:r>
              <a:rPr lang="en-US" sz="3200" dirty="0" err="1" smtClean="0">
                <a:latin typeface="Comic Sans MS" panose="030F0702030302020204" pitchFamily="66" charset="0"/>
                <a:cs typeface="Calibri"/>
              </a:rPr>
              <a:t>ed</a:t>
            </a:r>
            <a:r>
              <a:rPr lang="en-US" sz="3200" dirty="0">
                <a:latin typeface="Comic Sans MS" panose="030F0702030302020204" pitchFamily="66" charset="0"/>
                <a:cs typeface="Calibri"/>
              </a:rPr>
              <a:t> </a:t>
            </a:r>
            <a:r>
              <a:rPr lang="en-US" sz="3200" dirty="0" smtClean="0">
                <a:latin typeface="Comic Sans MS" panose="030F0702030302020204" pitchFamily="66" charset="0"/>
                <a:cs typeface="Calibri"/>
              </a:rPr>
              <a:t>and </a:t>
            </a:r>
            <a:r>
              <a:rPr lang="en-US" sz="3200" dirty="0" err="1" smtClean="0">
                <a:latin typeface="Comic Sans MS" panose="030F0702030302020204" pitchFamily="66" charset="0"/>
                <a:cs typeface="Calibri"/>
              </a:rPr>
              <a:t>ing</a:t>
            </a:r>
            <a:r>
              <a:rPr lang="en-US" sz="3200" dirty="0" smtClean="0">
                <a:latin typeface="Comic Sans MS" panose="030F0702030302020204" pitchFamily="66" charset="0"/>
                <a:cs typeface="Calibri"/>
              </a:rPr>
              <a:t> Spelling Activity’ sheet found on this link:</a:t>
            </a:r>
          </a:p>
          <a:p>
            <a:r>
              <a:rPr lang="en-GB" sz="3200" dirty="0">
                <a:latin typeface="Comic Sans MS" panose="030F0702030302020204" pitchFamily="66" charset="0"/>
                <a:hlinkClick r:id="rId2"/>
              </a:rPr>
              <a:t>https://www.twinkl.co.uk/resource/t-l-4300-adding-er-ed-and-ing-spelling-activity</a:t>
            </a:r>
            <a:endParaRPr lang="en-US" sz="3200" dirty="0" smtClean="0">
              <a:solidFill>
                <a:srgbClr val="7030A0"/>
              </a:solidFill>
              <a:latin typeface="Comic Sans MS" panose="030F0702030302020204" pitchFamily="66" charset="0"/>
              <a:cs typeface="Calibri"/>
            </a:endParaRPr>
          </a:p>
          <a:p>
            <a:pPr algn="ctr"/>
            <a:endParaRPr lang="en-US" sz="3200" dirty="0" smtClean="0">
              <a:solidFill>
                <a:srgbClr val="7030A0"/>
              </a:solidFill>
              <a:cs typeface="Calibri"/>
            </a:endParaRPr>
          </a:p>
          <a:p>
            <a:pPr algn="ctr"/>
            <a:r>
              <a:rPr lang="en-US" sz="3200" dirty="0" smtClean="0">
                <a:cs typeface="Calibri"/>
              </a:rPr>
              <a:t> </a:t>
            </a:r>
            <a:endParaRPr lang="en-US" sz="3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637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EBE1F8900046498A134CBDC44776D2" ma:contentTypeVersion="12" ma:contentTypeDescription="Create a new document." ma:contentTypeScope="" ma:versionID="4354f872d58c753c4d1badf9e807b840">
  <xsd:schema xmlns:xsd="http://www.w3.org/2001/XMLSchema" xmlns:xs="http://www.w3.org/2001/XMLSchema" xmlns:p="http://schemas.microsoft.com/office/2006/metadata/properties" xmlns:ns2="b33f1612-3247-4701-92c4-82416ea2779d" xmlns:ns3="c8827239-712f-421d-a81e-742e0df64d44" targetNamespace="http://schemas.microsoft.com/office/2006/metadata/properties" ma:root="true" ma:fieldsID="42985c05828279b0eba52262c60ce619" ns2:_="" ns3:_="">
    <xsd:import namespace="b33f1612-3247-4701-92c4-82416ea2779d"/>
    <xsd:import namespace="c8827239-712f-421d-a81e-742e0df64d4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3f1612-3247-4701-92c4-82416ea2779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827239-712f-421d-a81e-742e0df64d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33f1612-3247-4701-92c4-82416ea2779d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F04DB0-AF79-49FB-A3CB-E53B906A48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3f1612-3247-4701-92c4-82416ea2779d"/>
    <ds:schemaRef ds:uri="c8827239-712f-421d-a81e-742e0df64d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DB23FA3-EAC7-4949-B7EC-BF8C1C8C4E8C}">
  <ds:schemaRefs>
    <ds:schemaRef ds:uri="c8827239-712f-421d-a81e-742e0df64d44"/>
    <ds:schemaRef ds:uri="http://schemas.microsoft.com/office/infopath/2007/PartnerControls"/>
    <ds:schemaRef ds:uri="http://purl.org/dc/dcmitype/"/>
    <ds:schemaRef ds:uri="http://purl.org/dc/terms/"/>
    <ds:schemaRef ds:uri="b33f1612-3247-4701-92c4-82416ea2779d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CEDAC3FD-C09A-4D52-AEB3-C7D825D1F5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202</Words>
  <Application>Microsoft Office PowerPoint</Application>
  <PresentationFormat>Custom</PresentationFormat>
  <Paragraphs>51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What is a consonant?</vt:lpstr>
      <vt:lpstr>PowerPoint Presentation</vt:lpstr>
      <vt:lpstr>PowerPoint Presentation</vt:lpstr>
      <vt:lpstr>Adding 'er'</vt:lpstr>
      <vt:lpstr>Adding 'ing'</vt:lpstr>
      <vt:lpstr>Adding 'ed'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Teacher</cp:lastModifiedBy>
  <cp:revision>738</cp:revision>
  <dcterms:created xsi:type="dcterms:W3CDTF">2020-04-15T13:02:27Z</dcterms:created>
  <dcterms:modified xsi:type="dcterms:W3CDTF">2020-06-14T15:45:45Z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0x0101007BEBE1F8900046498A134CBDC44776D2</vt:lpwstr>
  </property>
  <property fmtid="{D5CDD505-2E9C-101B-9397-08002B2CF9AE}" pid="3" name="Order">
    <vt:r8>58500</vt:r8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</Properties>
</file>